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6A143-550F-4FD4-BD91-598AB0931A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8365902-C9A3-490B-A2DB-EDE3D141C03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11D0F5-5DA1-4288-AFD6-153D9CD3E4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741410-D70C-4717-88C3-9E2E6F99F04C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4D4713-AAE1-4540-8BCA-9467C7AE4B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B0B18C-F566-42A8-94C4-D24454EE35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B963BE-AB25-44D3-91A9-BF0E2CF1D32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42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04CC38-A567-4D08-891B-F90505D6D4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EC3F3F7-FB14-4BB8-B8D3-722CCA58ECA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C36DAE-1BC5-4108-A450-75199978B6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154826-80AC-424E-ADD1-4E10B159B2C0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955F89-8110-45B6-9B7C-E83722D99A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B6D2EA-32E8-4911-A4F7-F1AEAADCEE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D89773-1228-4262-BDF1-B4D52176341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01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E191F31-0381-438B-826C-8378ABCCDC4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5C82DC5-0197-4E68-8EF1-D52E51BF8C6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8F9D09-C011-4049-9E09-D7CB1BCE1A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44E308-6FBC-4386-96DE-B9B965299219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BFAE6-2610-453C-8DCA-6D2A18BD14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AA8C5B-7D2C-4579-9568-7F64551411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8A4214-C22E-4A90-BD54-78838EF4F04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71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225D70-9642-408D-9221-2AAAD428EA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017BBF-DB39-4AC8-A6C5-8A4F9426F3A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614699-EF4E-4A3B-BB8D-AECF0CE5AD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4643C8-72CA-4B36-9837-DEF675082617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6A6055-1228-4ACA-B515-588FACCF9A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61ACF8-B581-4D08-A13E-0F44808A18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012C4-B5FF-4901-8061-5E6CA66685C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9577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714D8-3C78-4D37-AEBA-F9F66C93CC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11BC0AC-0F86-4B85-869A-3B8F9102F7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75C442-43FF-4AE4-BD21-5332E96D04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D73F2F-E110-42A0-A794-AD5539EAE3B5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B51FEF-9714-4F54-9C82-CDFCECC5A7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1A0DFE-7C87-4613-BF8B-C957791660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834C8C-4E23-4818-AA87-96468EF15FE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10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D71AE4-A0C2-412B-BE38-B096ED810F8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E1709E-1C90-47EE-AFDA-86BF34B262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05E2B63-79F7-4DD4-A7EF-C555356463E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862B09-8842-4875-A157-F58276A36D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EC490-773B-4E44-8F5F-3133E6995424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4E715D-648B-421F-8D7E-3B9B336E2A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8755AC-4600-494F-816E-E04100570F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CE2AF-8799-4560-BDE0-783780B238D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46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790399-34FB-478A-BAF9-CCC6FD2F2A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920E317-A26A-4355-BEE2-4FC3FE8E3F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E82525-8912-4213-A2F1-49A45486FEF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EEBB872-B316-404D-8F46-CBE92574C8E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702996D-2A79-4350-BAB4-F8CC586C4F8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EF4ED4-9A06-4C0F-8465-41CE3CDA4D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E43804-5D32-4E30-A465-A2A9D17FE7F5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FD00F18-ABD3-4CEF-AE55-79D4E00022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8338A1A-32D6-406C-A2A6-8CFF4DD7AE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745B6A-1BFC-4634-99CB-85D3A9010C3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367337-7D7A-4ECD-A311-EAFB9AA8A4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713AD0-F9A8-4990-8E57-7A4E47BF05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C2D3F4-61B3-46FF-9326-77A0EC2AD3FD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553A217-A735-486C-B7D0-F9C431DF33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71FA72-3A64-49B4-8866-CB5B61E245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CBB81B-751C-4786-A926-572A55480A9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17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E072145-2011-4A0C-A325-D359E7712E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5CB6FB-3ACD-4E45-96C5-620F52B6D015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DCF5C8B-F8CC-4E2C-BF53-ADAA0EC6CC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3F8B24-2281-44F5-94DB-1A12EE98A5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B3D8B-05E6-4F6C-9ADD-CA49D2F326C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06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0BAF5-0524-4352-9FFD-7EF762FC71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1D5C4C-7376-4EFA-B7EF-7C87804313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F5F8F44-9944-419A-98DC-FD028E4DBFC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5FB40C-AC5F-430B-9BB5-17531A187F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3ADCC5-E6BA-4BC6-AF63-5FB2EFBCCDC2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E37B87-9E67-49C1-B934-C6EDC49D36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757BF9-EE00-4D2F-A523-6B93FBC0BD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D1ECBD-C07B-411A-B3AC-B0E91A69153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7D12AF-4D92-4B7A-AD84-39559AB2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DC8731-166A-4441-B4D8-22441D53419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E5A57A-73BD-4DCC-8639-76CA88909AF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256FE7-C7B4-427E-BCB6-7FA29CB388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FE5EC9-A18A-4243-9CDB-FD9D5FAE03BF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5E0254-FA4A-4F1C-A901-79C4B1A45F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DFEA6C2-D661-42CD-877D-91055D338F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BBAD52-C4FD-403B-B935-73AE716AFEC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31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2587759-7AB6-4755-9FEC-8A95377329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B9D039-8CE1-4544-95C6-FA6059F9E9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27E718-84F1-4F24-9738-5ECE8A420E5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7600380-EA55-47F5-82C9-F897314A6A51}" type="datetime1">
              <a:rPr lang="pl-PL"/>
              <a:pPr lvl="0"/>
              <a:t>14.11.2022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2443E6-EE39-4AD9-BBD1-898252F297A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501964-D012-4E93-A1F8-9F2E2EF6E0E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D6AB741-6747-48ED-A252-61A180DA82CF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D2C24D-7A40-4B7A-9E29-20D32282480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11050" y="1181359"/>
            <a:ext cx="9144000" cy="949037"/>
          </a:xfrm>
        </p:spPr>
        <p:txBody>
          <a:bodyPr/>
          <a:lstStyle/>
          <a:p>
            <a:pPr lvl="0"/>
            <a:r>
              <a:rPr lang="pl-PL"/>
              <a:t> Ernest Nemeczek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194954-F85C-4FB1-9484-87310B888E7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2957379"/>
          </a:xfrm>
        </p:spPr>
        <p:txBody>
          <a:bodyPr/>
          <a:lstStyle/>
          <a:p>
            <a:pPr lvl="0"/>
            <a:r>
              <a:rPr lang="pl-PL">
                <a:latin typeface="arial" pitchFamily="34"/>
              </a:rPr>
              <a:t>„Możecie mnie wsadzić do wody po sto i po tysiąc razy, ja i tak przyjdę tu jutro i pojutrze! I schowam się gdzieś tak, że mnie nie znajdziecie. Nie boję się nikogo z was. A gdy przyjdziecie do nas, na Plac Broni, zabrać nam naszą ziemię, to będziemy na was czekać.”</a:t>
            </a:r>
          </a:p>
          <a:p>
            <a:pPr lvl="0"/>
            <a:endParaRPr lang="pl-PL">
              <a:latin typeface="arial" pitchFamily="34"/>
            </a:endParaRPr>
          </a:p>
          <a:p>
            <a:pPr lvl="0"/>
            <a:r>
              <a:rPr lang="pl-PL" sz="1800">
                <a:latin typeface="arial" pitchFamily="34"/>
              </a:rPr>
              <a:t>Natan Nowogrodzki klasa 6D</a:t>
            </a:r>
          </a:p>
          <a:p>
            <a:pPr lvl="0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180E6-1B5A-4C7E-9B0F-10832076E3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Przedstawienie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C722C3-D820-4E64-AF92-79DA7D79335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endParaRPr lang="pl-PL" dirty="0"/>
          </a:p>
          <a:p>
            <a:pPr lvl="0">
              <a:lnSpc>
                <a:spcPct val="80000"/>
              </a:lnSpc>
            </a:pPr>
            <a:r>
              <a:rPr lang="pl-PL" dirty="0"/>
              <a:t>Ernest </a:t>
            </a:r>
            <a:r>
              <a:rPr lang="pl-PL" dirty="0" err="1"/>
              <a:t>Nemeczek</a:t>
            </a:r>
            <a:r>
              <a:rPr lang="pl-PL" dirty="0"/>
              <a:t> to główny bohater książki Ferenca Molnara pt. „Chłopcy z Placu Broni.”</a:t>
            </a:r>
          </a:p>
          <a:p>
            <a:pPr lvl="0">
              <a:lnSpc>
                <a:spcPct val="80000"/>
              </a:lnSpc>
            </a:pPr>
            <a:r>
              <a:rPr lang="pl-PL" dirty="0"/>
              <a:t>Miał zaledwie 11 lat, ale mimo swojego młodego wieku był bardzo odważny.</a:t>
            </a:r>
          </a:p>
          <a:p>
            <a:pPr lvl="0">
              <a:lnSpc>
                <a:spcPct val="80000"/>
              </a:lnSpc>
            </a:pPr>
            <a:r>
              <a:rPr lang="pl-PL" dirty="0"/>
              <a:t>Jego rodzicami był biedny krawiec </a:t>
            </a:r>
            <a:r>
              <a:rPr lang="pl-PL" dirty="0" err="1"/>
              <a:t>Andrasz</a:t>
            </a:r>
            <a:r>
              <a:rPr lang="pl-PL" dirty="0"/>
              <a:t> </a:t>
            </a:r>
            <a:r>
              <a:rPr lang="pl-PL" dirty="0" err="1"/>
              <a:t>Nemeczek</a:t>
            </a:r>
            <a:r>
              <a:rPr lang="pl-PL" dirty="0"/>
              <a:t> oraz zajmująca się domem Erna </a:t>
            </a:r>
            <a:r>
              <a:rPr lang="pl-PL" dirty="0" err="1"/>
              <a:t>Nemeczek</a:t>
            </a:r>
            <a:r>
              <a:rPr lang="pl-PL" dirty="0"/>
              <a:t>.</a:t>
            </a:r>
          </a:p>
          <a:p>
            <a:pPr lvl="0">
              <a:lnSpc>
                <a:spcPct val="80000"/>
              </a:lnSpc>
            </a:pPr>
            <a:r>
              <a:rPr lang="pl-PL" dirty="0"/>
              <a:t>Mieszkał na Węgrzech w Budapeszcie przy ulicy </a:t>
            </a:r>
            <a:r>
              <a:rPr lang="pl-PL" dirty="0" err="1">
                <a:latin typeface="Helvetica Neue"/>
              </a:rPr>
              <a:t>Rakoszańskiej</a:t>
            </a:r>
            <a:r>
              <a:rPr lang="pl-PL" dirty="0">
                <a:latin typeface="Helvetica Neue"/>
              </a:rPr>
              <a:t> 3.</a:t>
            </a:r>
          </a:p>
          <a:p>
            <a:pPr lvl="0">
              <a:lnSpc>
                <a:spcPct val="80000"/>
              </a:lnSpc>
            </a:pPr>
            <a:r>
              <a:rPr lang="pl-PL" dirty="0"/>
              <a:t>Wolny czas po szkole spędzał z przyjaciółmi na Placu Broni.</a:t>
            </a:r>
            <a:br>
              <a:rPr lang="pl-PL" dirty="0"/>
            </a:br>
            <a:endParaRPr lang="pl-PL" dirty="0"/>
          </a:p>
          <a:p>
            <a:pPr lvl="0">
              <a:lnSpc>
                <a:spcPct val="80000"/>
              </a:lnSpc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634097-EF6A-4066-8217-B8F808CA00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953728"/>
          </a:xfrm>
        </p:spPr>
        <p:txBody>
          <a:bodyPr anchorCtr="1"/>
          <a:lstStyle/>
          <a:p>
            <a:pPr lvl="0" algn="ctr"/>
            <a:r>
              <a:rPr lang="pl-PL"/>
              <a:t>Wygląd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E495DD-273E-4835-85C3-D3F1122368F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884901"/>
            <a:ext cx="10515600" cy="2035280"/>
          </a:xfrm>
        </p:spPr>
        <p:txBody>
          <a:bodyPr/>
          <a:lstStyle/>
          <a:p>
            <a:pPr lvl="0"/>
            <a:r>
              <a:rPr lang="pl-PL" dirty="0"/>
              <a:t>Był niepozornym chłopcem, niskiego wzrostu i chudej postury.</a:t>
            </a:r>
          </a:p>
          <a:p>
            <a:pPr lvl="0"/>
            <a:r>
              <a:rPr lang="pl-PL" dirty="0"/>
              <a:t>Miał niebieskie oczy oraz proste, krótkie włosy koloru blond.</a:t>
            </a:r>
          </a:p>
          <a:p>
            <a:pPr lvl="0"/>
            <a:r>
              <a:rPr lang="pl-PL" dirty="0"/>
              <a:t>Ubierał się zazwyczaj w czarny kaszkiet, długie ciemne spodnie na szelkach, biały podkoszulek i czarną marynarkę.</a:t>
            </a:r>
          </a:p>
        </p:txBody>
      </p:sp>
      <p:pic>
        <p:nvPicPr>
          <p:cNvPr id="4" name="Picture 4" descr="Nemeczek">
            <a:extLst>
              <a:ext uri="{FF2B5EF4-FFF2-40B4-BE49-F238E27FC236}">
                <a16:creationId xmlns:a16="http://schemas.microsoft.com/office/drawing/2014/main" id="{F30D19FA-9E6C-4802-A772-B1469CDF56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939841" y="2920182"/>
            <a:ext cx="6017346" cy="369692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F1E8A-A0EF-43A4-AF23-435369CA3D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Cechy charakteru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912BBC-C9BD-43DC-A5B0-64C5A06B6F9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Był lojalny – wolał dać się wykąpać w stawie niż zdradzić przyjaciół.</a:t>
            </a:r>
          </a:p>
          <a:p>
            <a:pPr lvl="0"/>
            <a:r>
              <a:rPr lang="pl-PL" dirty="0"/>
              <a:t>Cechowała go odwaga – chory uciekł z łóżka, aby bronić Placu Broni, nie bał się walczyć z silniejszymi od siebie.</a:t>
            </a:r>
          </a:p>
          <a:p>
            <a:pPr lvl="0"/>
            <a:r>
              <a:rPr lang="pl-PL" dirty="0"/>
              <a:t>Był ambitny – chciał zdobyć wyższy stopień na Placu Broni, więc starał się zrobić wszystko, aby na niego zasłużyć.</a:t>
            </a:r>
          </a:p>
          <a:p>
            <a:pPr lvl="0"/>
            <a:r>
              <a:rPr lang="pl-PL" dirty="0"/>
              <a:t>Odznaczał się honorem – odmówił dołączenia do Czerwonych Koszul, ponieważ był dumny z przynależności do Placu Broni.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0BF3A5-857E-41CF-BD37-29A6A44EF0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Stosunek innych do Nemeczka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726FF3-116F-4F15-A03D-4268516D049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Na początku jego przyjaciele traktowali go jak powietrze, ponieważ był tylko zwykłym szeregowym (razem z Hektorem - psem Słowaka).</a:t>
            </a:r>
          </a:p>
          <a:p>
            <a:pPr lvl="0"/>
            <a:r>
              <a:rPr lang="pl-PL" dirty="0"/>
              <a:t>Z czasem chłopcy z Placu Broni zaczęli go szanować, ponieważ był zdyscyplinowany i wykonywał wszystkie powierzone mu zadania – zwiady bazy Czerwonych Koszul. Niestety w pewnym momencie stracił szacunek kompanów, ponieważ  myśleli oni, że ich zdradził, a w konsekwencji został wpisany do księgi małymi literami.</a:t>
            </a:r>
          </a:p>
          <a:p>
            <a:pPr lvl="0"/>
            <a:r>
              <a:rPr lang="pl-PL" dirty="0"/>
              <a:t>Przed śmiercią został kapitanem i odzyskał szacunek swoich kolegów.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4F9E84-4D16-4919-932F-196BED2A26C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Cytaty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EDDCB9-1DAA-4BB7-AD5C-3676B2DA4F9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pl-PL" sz="2600">
                <a:latin typeface="ProximaNova"/>
              </a:rPr>
              <a:t>„W tym momencie wyciągnął rękę i wskazał na Gereba, któremu śmiech uwiązł w gardle. Światło latarni padło na ładną, jasną głowę Nemeczka, oświetliło ociekające wodą ubranie. Odważnie, dumnie i ze spokojem patrzył Nemeczek Gerebowi prosto w oczy, a ten poczuł nagle jakiś ogromny ciężar na duszy. Spochmurniał i opuścił głowę. W tym momencie wszyscy umilkli i zapadła cisza niczym w kościele. Wyraźnie było słychać, jak z ubrania Nemeczka spadają na twardą ziemię krople wody.”</a:t>
            </a:r>
          </a:p>
          <a:p>
            <a:pPr lvl="0">
              <a:lnSpc>
                <a:spcPct val="80000"/>
              </a:lnSpc>
            </a:pPr>
            <a:r>
              <a:rPr lang="pl-PL" sz="2600">
                <a:latin typeface="ProximaNova"/>
              </a:rPr>
              <a:t>"Mały chłopiec z wielkimi niebieskimi oczami Ernest Nemeczek był jedynym synem ubogiego krawca i najmłodszym spośród chłopców z Placu Broni. Miał jasne włosy i delikatna twarzyczkę. Ten szczupły, wątły i nieśmiały chłopiec, płaczący w chwilach słabości, zdawał się być stworzonym na kozła ofiarnego, lecz jak się okazało potrafił wykazać się cechami, charakterystycznymi dla prawdziwego mężczyzny."</a:t>
            </a:r>
          </a:p>
          <a:p>
            <a:pPr lvl="0">
              <a:lnSpc>
                <a:spcPct val="80000"/>
              </a:lnSpc>
            </a:pPr>
            <a:endParaRPr lang="pl-PL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E0572-1141-46AB-BCE9-53020B5E9A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Ocena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1940F1-654B-458A-867C-6AEEA195CDE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pl-PL" dirty="0"/>
              <a:t>Moim zdaniem </a:t>
            </a:r>
            <a:r>
              <a:rPr lang="pl-PL" dirty="0" err="1"/>
              <a:t>Nemeczek</a:t>
            </a:r>
            <a:r>
              <a:rPr lang="pl-PL" dirty="0"/>
              <a:t> jest jednym z najciekawszych bohaterów lektur, jakie dotychczas przeczytałem. Wybrałem go, ponieważ zaciekawił mnie swoimi poczynaniami oraz oddaniem dla Placu Broni, szczególnie spodobała mi się jego odwaga i chęć poświęcenia się dla przyjaciół. Jedyna rzecz, która nie spodobała mi się w jego charakterze, to zbytnia naiwność, przez którą długo nie mógł zdobyć wyższego stopnia na Placu Broni. Jego śmierć była tragiczna, ale pokazała nam determinacje </a:t>
            </a:r>
            <a:r>
              <a:rPr lang="pl-PL" dirty="0" err="1"/>
              <a:t>Nemeczka</a:t>
            </a:r>
            <a:r>
              <a:rPr lang="pl-PL" dirty="0"/>
              <a:t>, aby uratować Plac Broni od władzy Czerwonych Koszul. Mimo że śmierć </a:t>
            </a:r>
            <a:r>
              <a:rPr lang="pl-PL" dirty="0" err="1"/>
              <a:t>Nemeczka</a:t>
            </a:r>
            <a:r>
              <a:rPr lang="pl-PL" dirty="0"/>
              <a:t> ostatecznie wydaje się niepotrzebna, </a:t>
            </a:r>
            <a:r>
              <a:rPr lang="pl-PL"/>
              <a:t>to myślę, </a:t>
            </a:r>
            <a:r>
              <a:rPr lang="pl-PL" dirty="0"/>
              <a:t>że jego postawa jest godna naśladowania, ponieważ nie da się </a:t>
            </a:r>
            <a:r>
              <a:rPr lang="pl-PL"/>
              <a:t>przewidzieć przyszłości, </a:t>
            </a:r>
            <a:r>
              <a:rPr lang="pl-PL" dirty="0"/>
              <a:t>a odpowiadamy tylko za swoje czyny.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nest Nemeczek Portfolio" id="{089A1769-C1DE-4C04-B811-D72621D482F7}" vid="{3D8D9757-3881-4EDB-830F-7D1003F72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617</Words>
  <Application>Microsoft Office PowerPoint</Application>
  <PresentationFormat>Panoramiczny</PresentationFormat>
  <Paragraphs>29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Helvetica Neue</vt:lpstr>
      <vt:lpstr>ProximaNova</vt:lpstr>
      <vt:lpstr>Motyw pakietu Office</vt:lpstr>
      <vt:lpstr> Ernest Nemeczek</vt:lpstr>
      <vt:lpstr>Przedstawienie</vt:lpstr>
      <vt:lpstr>Wygląd</vt:lpstr>
      <vt:lpstr>Cechy charakteru</vt:lpstr>
      <vt:lpstr>Stosunek innych do Nemeczka</vt:lpstr>
      <vt:lpstr>Cytaty</vt:lpstr>
      <vt:lpstr>Ocena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Nemeczek</dc:title>
  <dc:creator>Natan Nowogrodzki</dc:creator>
  <cp:lastModifiedBy>Marzena Rudzka-Kupczyńska</cp:lastModifiedBy>
  <cp:revision>40</cp:revision>
  <dcterms:created xsi:type="dcterms:W3CDTF">2022-10-27T12:51:22Z</dcterms:created>
  <dcterms:modified xsi:type="dcterms:W3CDTF">2022-11-14T17:27:42Z</dcterms:modified>
</cp:coreProperties>
</file>