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A10E-96A8-4FA6-897A-CF5472D48B5D}" type="datetimeFigureOut">
              <a:rPr lang="pl-PL" smtClean="0"/>
              <a:t>2016-02-15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E8A1-87EA-4F3C-84E3-C1E1AAEFB31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A10E-96A8-4FA6-897A-CF5472D48B5D}" type="datetimeFigureOut">
              <a:rPr lang="pl-PL" smtClean="0"/>
              <a:t>2016-02-15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E8A1-87EA-4F3C-84E3-C1E1AAEFB3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A10E-96A8-4FA6-897A-CF5472D48B5D}" type="datetimeFigureOut">
              <a:rPr lang="pl-PL" smtClean="0"/>
              <a:t>2016-02-15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E8A1-87EA-4F3C-84E3-C1E1AAEFB3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A10E-96A8-4FA6-897A-CF5472D48B5D}" type="datetimeFigureOut">
              <a:rPr lang="pl-PL" smtClean="0"/>
              <a:t>2016-02-15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E8A1-87EA-4F3C-84E3-C1E1AAEFB3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A10E-96A8-4FA6-897A-CF5472D48B5D}" type="datetimeFigureOut">
              <a:rPr lang="pl-PL" smtClean="0"/>
              <a:t>2016-02-15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E8A1-87EA-4F3C-84E3-C1E1AAEFB31A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A10E-96A8-4FA6-897A-CF5472D48B5D}" type="datetimeFigureOut">
              <a:rPr lang="pl-PL" smtClean="0"/>
              <a:t>2016-02-15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E8A1-87EA-4F3C-84E3-C1E1AAEFB3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A10E-96A8-4FA6-897A-CF5472D48B5D}" type="datetimeFigureOut">
              <a:rPr lang="pl-PL" smtClean="0"/>
              <a:t>2016-02-15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E8A1-87EA-4F3C-84E3-C1E1AAEFB3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A10E-96A8-4FA6-897A-CF5472D48B5D}" type="datetimeFigureOut">
              <a:rPr lang="pl-PL" smtClean="0"/>
              <a:t>2016-02-15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E8A1-87EA-4F3C-84E3-C1E1AAEFB3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A10E-96A8-4FA6-897A-CF5472D48B5D}" type="datetimeFigureOut">
              <a:rPr lang="pl-PL" smtClean="0"/>
              <a:t>2016-02-15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E8A1-87EA-4F3C-84E3-C1E1AAEFB3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A10E-96A8-4FA6-897A-CF5472D48B5D}" type="datetimeFigureOut">
              <a:rPr lang="pl-PL" smtClean="0"/>
              <a:t>2016-02-15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1AE8A1-87EA-4F3C-84E3-C1E1AAEFB31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6A10E-96A8-4FA6-897A-CF5472D48B5D}" type="datetimeFigureOut">
              <a:rPr lang="pl-PL" smtClean="0"/>
              <a:t>2016-02-15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1AE8A1-87EA-4F3C-84E3-C1E1AAEFB31A}" type="slidenum">
              <a:rPr lang="pl-PL" smtClean="0"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96A10E-96A8-4FA6-897A-CF5472D48B5D}" type="datetimeFigureOut">
              <a:rPr lang="pl-PL" smtClean="0"/>
              <a:t>2016-02-15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1AE8A1-87EA-4F3C-84E3-C1E1AAEFB31A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Program Szkoła z Klasą 2.0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600" b="1" dirty="0" smtClean="0">
                <a:solidFill>
                  <a:srgbClr val="FFFF00"/>
                </a:solidFill>
              </a:rPr>
              <a:t>Uczymy innych</a:t>
            </a:r>
          </a:p>
          <a:p>
            <a:pPr algn="ctr"/>
            <a:r>
              <a:rPr lang="pl-PL" sz="3600" b="1" dirty="0" smtClean="0">
                <a:solidFill>
                  <a:srgbClr val="FFFF00"/>
                </a:solidFill>
              </a:rPr>
              <a:t>Lekcja angielskiego dla rodziców</a:t>
            </a:r>
            <a:endParaRPr lang="pl-PL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Lekcja angielskiego dla rodziców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 algn="just">
              <a:buNone/>
            </a:pP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W </a:t>
            </a:r>
            <a:r>
              <a:rPr lang="pl-PL" b="1" dirty="0" smtClean="0">
                <a:solidFill>
                  <a:schemeClr val="tx2">
                    <a:lumMod val="75000"/>
                  </a:schemeClr>
                </a:solidFill>
              </a:rPr>
              <a:t>czwartek 28 stycznia uczniowie klasy IV c postanowili wcielić się w role nauczycieli i przeprowadzili lekcję angielskiego dla swoich rodziców, aby nauczyć ich słówek z kategorii ubrania i meble.</a:t>
            </a:r>
            <a:endParaRPr lang="pl-PL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Lekcja angielskiego dla rodziców</a:t>
            </a:r>
            <a:endParaRPr lang="pl-PL" dirty="0"/>
          </a:p>
        </p:txBody>
      </p:sp>
      <p:pic>
        <p:nvPicPr>
          <p:cNvPr id="4" name="Symbol zastępczy zawartości 3" descr="DSC0556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2060848"/>
            <a:ext cx="2925898" cy="4389437"/>
          </a:xfrm>
        </p:spPr>
      </p:pic>
      <p:sp>
        <p:nvSpPr>
          <p:cNvPr id="5" name="pole tekstowe 4"/>
          <p:cNvSpPr txBox="1"/>
          <p:nvPr/>
        </p:nvSpPr>
        <p:spPr>
          <a:xfrm>
            <a:off x="3923928" y="2564904"/>
            <a:ext cx="5286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Debora jako prowadząca lekcję przywitała 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rodziców i rozpoczęła ich zmagania z angielskim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4067944" y="5733256"/>
            <a:ext cx="2490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Zdjęcie: Aneta Czapska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Lekcja angielskiego dla rodziców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Żeby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lekcja była bardziej atrakcyjna dla rodziców, którzy ponownie na pewien czas stali się uczniami,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wykorzystane zostały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gry i zabawy oraz nowoczesne technologie. Rodzice zatem grali w Bingo, w „Sałatkę owocową” oraz rozwiązywali ułożoną przez jednego z uczniów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wykreślankę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Lekcja angielskiego dla rodziców</a:t>
            </a:r>
            <a:endParaRPr lang="pl-PL" dirty="0"/>
          </a:p>
        </p:txBody>
      </p:sp>
      <p:pic>
        <p:nvPicPr>
          <p:cNvPr id="4" name="Symbol zastępczy zawartości 3" descr="DSC0556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276872"/>
            <a:ext cx="5468540" cy="4101405"/>
          </a:xfrm>
        </p:spPr>
      </p:pic>
      <p:sp>
        <p:nvSpPr>
          <p:cNvPr id="6" name="pole tekstowe 5"/>
          <p:cNvSpPr txBox="1"/>
          <p:nvPr/>
        </p:nvSpPr>
        <p:spPr>
          <a:xfrm>
            <a:off x="899592" y="5805264"/>
            <a:ext cx="1661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Zdjęcie: Aneta </a:t>
            </a:r>
          </a:p>
          <a:p>
            <a:r>
              <a:rPr lang="pl-PL" dirty="0" smtClean="0"/>
              <a:t>Czapska</a:t>
            </a:r>
            <a:endParaRPr lang="pl-PL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Lekcja angielskiego dla rodziców</a:t>
            </a:r>
            <a:endParaRPr lang="pl-PL" dirty="0"/>
          </a:p>
        </p:txBody>
      </p:sp>
      <p:pic>
        <p:nvPicPr>
          <p:cNvPr id="4" name="Symbol zastępczy zawartości 3" descr="DSC05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71721" y="1916833"/>
            <a:ext cx="5376598" cy="4032448"/>
          </a:xfrm>
        </p:spPr>
      </p:pic>
      <p:sp>
        <p:nvSpPr>
          <p:cNvPr id="5" name="pole tekstowe 4"/>
          <p:cNvSpPr txBox="1"/>
          <p:nvPr/>
        </p:nvSpPr>
        <p:spPr>
          <a:xfrm>
            <a:off x="1403648" y="5373216"/>
            <a:ext cx="1106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Zdjęcie:</a:t>
            </a:r>
          </a:p>
          <a:p>
            <a:r>
              <a:rPr lang="pl-PL" dirty="0" smtClean="0"/>
              <a:t>Aneta Czapska</a:t>
            </a:r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Lekcja angielskiego dla rodziców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Rodzice jako uczniowie grali też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w „Milionerów” oraz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w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„Wisielca” – interaktywne gry przygotowane przez uczniów na stronie </a:t>
            </a:r>
            <a:r>
              <a:rPr lang="pl-PL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http://learningapps.org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. Wszyscy doskonale się bawili, a przy okazji uczniowie IV c mogli zaprezentować swoje umiejętności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językowe, a także bardzo ważną umiejętność posługiwania się TIK, czyli technologiami informacyjno – komunikacyjnymi, które okazują się niezwykle przydatne w nauce języków obcych. </a:t>
            </a:r>
            <a:endParaRPr lang="pl-PL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Lekcja angielskiego dla rodziców</a:t>
            </a:r>
            <a:endParaRPr lang="pl-PL" dirty="0"/>
          </a:p>
        </p:txBody>
      </p:sp>
      <p:pic>
        <p:nvPicPr>
          <p:cNvPr id="4" name="Symbol zastępczy zawartości 3" descr="DSC05575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3848" y="2420888"/>
            <a:ext cx="4834841" cy="3222029"/>
          </a:xfrm>
        </p:spPr>
      </p:pic>
      <p:sp>
        <p:nvSpPr>
          <p:cNvPr id="6" name="pole tekstowe 5"/>
          <p:cNvSpPr txBox="1"/>
          <p:nvPr/>
        </p:nvSpPr>
        <p:spPr>
          <a:xfrm>
            <a:off x="1043608" y="2708920"/>
            <a:ext cx="19339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Karol przy tablicy</a:t>
            </a: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nteraktywnej </a:t>
            </a: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rowadził gry</a:t>
            </a: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p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rzygotowane w</a:t>
            </a:r>
          </a:p>
          <a:p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Learningapps.or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g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1259632" y="5517232"/>
            <a:ext cx="1609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Zdjęcie: Aneta</a:t>
            </a:r>
          </a:p>
          <a:p>
            <a:r>
              <a:rPr lang="pl-PL" dirty="0" smtClean="0"/>
              <a:t>Czapska</a:t>
            </a:r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222</Words>
  <Application>Microsoft Office PowerPoint</Application>
  <PresentationFormat>Pokaz na ekranie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Przepływ</vt:lpstr>
      <vt:lpstr>Program Szkoła z Klasą 2.0</vt:lpstr>
      <vt:lpstr>Lekcja angielskiego dla rodziców</vt:lpstr>
      <vt:lpstr>Lekcja angielskiego dla rodziców</vt:lpstr>
      <vt:lpstr>Lekcja angielskiego dla rodziców</vt:lpstr>
      <vt:lpstr>Lekcja angielskiego dla rodziców</vt:lpstr>
      <vt:lpstr>Lekcja angielskiego dla rodziców</vt:lpstr>
      <vt:lpstr>Lekcja angielskiego dla rodziców</vt:lpstr>
      <vt:lpstr>Lekcja angielskiego dla rodziców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Szkoła z Klasą 2.0</dc:title>
  <dc:creator>ąneta</dc:creator>
  <cp:lastModifiedBy>ąneta</cp:lastModifiedBy>
  <cp:revision>3</cp:revision>
  <dcterms:created xsi:type="dcterms:W3CDTF">2016-02-15T18:29:25Z</dcterms:created>
  <dcterms:modified xsi:type="dcterms:W3CDTF">2016-02-15T18:57:10Z</dcterms:modified>
</cp:coreProperties>
</file>