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2016-04-25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cholaris.pl/resources/run/id/53320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jednostki.adgraf.net/" TargetMode="External"/><Relationship Id="rId2" Type="http://schemas.openxmlformats.org/officeDocument/2006/relationships/hyperlink" Target="https://www.google.pl/url?sa=i&amp;rct=j&amp;q=&amp;esrc=s&amp;source=images&amp;cd=&amp;cad=rja&amp;uact=8&amp;ved=0CAcQjRxqFQoTCMuUjbHNlckCFcVzcgodIhgMaA&amp;url=http://media.net.pl/pl/kubki-2/kubek-do-sublimacji-poly_117-2&amp;psig=AFQjCNH9bBZu659C59ULL1y2BYCfC6E6jQ&amp;ust=1447786021749458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openxmlformats.org/officeDocument/2006/relationships/hyperlink" Target="http://www.supergify.p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42910" y="1785926"/>
            <a:ext cx="7357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HISTORIA PEWNEJ LEKCJI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28604"/>
            <a:ext cx="86439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Hej, jesteśmy z szóstej a. Postanowiłyśmy nauczyć czwartą klasę matematyki!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Marzena\Pulpit\kkkkkkkkkkkk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572000" cy="3019431"/>
          </a:xfrm>
          <a:prstGeom prst="rect">
            <a:avLst/>
          </a:prstGeom>
          <a:noFill/>
        </p:spPr>
      </p:pic>
      <p:pic>
        <p:nvPicPr>
          <p:cNvPr id="5" name="Picture 4" descr="D:\Marzena\Pulpit\kkkkkkkkkkkkkk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86124"/>
            <a:ext cx="4991572" cy="300005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0" y="0"/>
            <a:ext cx="1688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Zuzia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71736" y="2786058"/>
            <a:ext cx="207170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Alinka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71736" y="5934670"/>
            <a:ext cx="1688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Jula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643834" y="928670"/>
            <a:ext cx="16883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Pati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724128" y="6309320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zdjęcia: M. Rudzka-Kupczyńska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-0.06892 C 0.02639 -0.06962 0.02917 -0.06892 0.02952 -0.071 C 0.03142 -0.08025 0.03021 -0.0902 0.03108 -0.09968 C 0.03212 -0.11101 0.0375 -0.12003 0.04028 -0.13044 C 0.04184 -0.1494 0.04288 -0.17091 0.04948 -0.18779 C 0.05156 -0.20999 0.05399 -0.23197 0.05868 -0.25347 C 0.06077 -0.26319 0.06129 -0.27012 0.06788 -0.27591 C 0.06997 -0.28007 0.07205 -0.284 0.07413 -0.28816 C 0.075 -0.28978 0.07587 -0.3136 0.07708 -0.31707 C 0.07969 -0.3247 0.08837 -0.32771 0.09254 -0.33326 C 0.09531 -0.33696 0.09757 -0.34159 0.10017 -0.34575 C 0.10434 -0.36171 0.10226 -0.37859 0.10642 -0.39478 C 0.10729 -0.39801 0.1066 -0.40218 0.10799 -0.40518 C 0.10886 -0.40727 0.11094 -0.40773 0.1125 -0.40912 C 0.11406 -0.41536 0.11615 -0.42137 0.11719 -0.42762 C 0.11736 -0.42854 0.11771 -0.44704 0.12031 -0.45213 C 0.12153 -0.45444 0.12361 -0.45606 0.12483 -0.45838 C 0.12708 -0.46254 0.12604 -0.47017 0.12952 -0.47271 C 0.1342 -0.47618 0.14896 -0.47803 0.15417 -0.47896 C 0.16736 -0.48451 0.16024 -0.48243 0.1757 -0.48497 C 0.1941 -0.48358 0.20156 -0.48775 0.21406 -0.47688 C 0.21788 -0.46184 0.21354 -0.44774 0.20955 -0.43386 C 0.2059 -0.40079 0.20903 -0.4105 0.19722 -0.3927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1365 C -0.09809 0.00509 -0.1118 0.01481 -0.12534 0.01897 C -0.14149 0.0303 -0.16458 0.03701 -0.18437 0.04094 C -0.20017 0.05088 -0.1743 0.03585 -0.20416 0.0458 C -0.20677 0.04672 -0.20746 0.04973 -0.20954 0.05135 C -0.21579 0.05528 -0.21979 0.05505 -0.22743 0.0562 C -0.23541 0.06175 -0.24461 0.06453 -0.2526 0.06985 C -0.25711 0.07609 -0.26892 0.08696 -0.26892 0.08719 C -0.27586 0.09968 -0.28906 0.10639 -0.29409 0.12073 C -0.296 0.13668 -0.296 0.12975 -0.296 0.14154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0.07192 C -0.03142 0.07331 -0.02952 0.07424 -0.0283 0.07609 C -0.02587 0.07979 -0.02222 0.08834 -0.02222 0.08834 C -0.02031 0.10384 -0.01736 0.11887 -0.01285 0.13344 C -0.00868 0.16767 -0.00504 0.2019 -0.00052 0.23589 C 0.00226 0.25763 0.00364 0.27983 0.00555 0.30157 C 0.00608 0.30735 0.00903 0.31244 0.01024 0.31799 C 0.01528 0.34251 0.01354 0.37003 0.01944 0.39385 C 0.01892 0.42923 0.0309 0.51896 -0.01146 0.53307 C -0.02136 0.54672 -0.02656 0.5414 -0.04375 0.5414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44 -0.0037 C 0.11892 -0.00162 0.1158 -0.00231 0.13073 0.00439 C 0.13472 0.00624 0.14306 0.00856 0.14306 0.00856 C 0.15382 0.01596 0.16493 0.01896 0.17691 0.02081 C 0.18004 0.0222 0.18299 0.02382 0.18611 0.02498 C 0.19167 0.02706 0.20295 0.03099 0.20295 0.03099 C 0.21771 0.04417 0.19184 0.0222 0.23229 0.0414 C 0.2441 0.04695 0.2566 0.05042 0.26771 0.05782 C 0.27899 0.06522 0.28611 0.06984 0.29844 0.07215 C 0.31649 0.08395 0.33559 0.08857 0.35538 0.09251 C 0.36979 0.10037 0.38368 0.11078 0.39844 0.11725 C 0.41198 0.13529 0.39514 0.11494 0.41684 0.13159 C 0.42257 0.13598 0.42656 0.14338 0.43229 0.14778 C 0.44358 0.15634 0.4474 0.15819 0.45833 0.1642 C 0.46719 0.17599 0.47899 0.17784 0.48924 0.18686 C 0.50642 0.20213 0.52292 0.21762 0.54149 0.22988 C 0.56111 0.24283 0.53785 0.23497 0.55695 0.24005 C 0.55903 0.24214 0.57257 0.25486 0.57535 0.25832 C 0.57743 0.26133 0.57917 0.26434 0.58142 0.26665 C 0.58281 0.26781 0.58472 0.26758 0.58611 0.26873 C 0.59045 0.27197 0.59844 0.27914 0.59844 0.27914 C 0.60278 0.28746 0.60868 0.29486 0.61528 0.29949 C 0.61875 0.30643 0.62327 0.31429 0.62761 0.32007 C 0.6342 0.32886 0.6309 0.31915 0.63681 0.33025 C 0.64636 0.34806 0.63316 0.33002 0.64462 0.34459 C 0.65 0.36679 0.64392 0.34829 0.65382 0.36517 C 0.65729 0.37095 0.65972 0.37766 0.66302 0.38367 C 0.66667 0.39801 0.66719 0.39177 0.66458 0.40194 C 0.66493 0.41258 0.66962 0.463 0.66302 0.48404 C 0.66267 0.48497 0.65677 0.48913 0.65538 0.49005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214290"/>
            <a:ext cx="7484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Przygotowałyśmy zajęcia:</a:t>
            </a:r>
          </a:p>
          <a:p>
            <a:pPr algn="ctr"/>
            <a:r>
              <a:rPr lang="pl-PL" sz="5400" b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i="1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Jednostki długości.</a:t>
            </a:r>
            <a:endParaRPr lang="pl-PL" sz="5400" b="1" i="1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42976" y="6858000"/>
            <a:ext cx="6526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Wykorzystywałyśmy</a:t>
            </a:r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TIK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gdzie się tylko dało </a:t>
            </a:r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143372" y="178592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1cm    1m    1dm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5720" y="2714620"/>
            <a:ext cx="8649484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Wykorzystałyśmy platformę </a:t>
            </a:r>
            <a:r>
              <a:rPr lang="pl-PL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LearningApps.org</a:t>
            </a: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 stworzenia ciekawych zadań dla czwartoklasistów. Był też filmik z </a:t>
            </a:r>
            <a:r>
              <a:rPr lang="pl-PL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youtube.com</a:t>
            </a:r>
            <a:r>
              <a:rPr lang="pl-PL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pl-PL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9334E-6 L 3.61111E-6 -0.29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3" name="Picture 1" descr="D:\Marzena\Pulpit\sssssssssssss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Marzena\Pulpit\rrrrrrrrrrrrrrrrrrrrrrrrrrr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685800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Marzena\Pulpit\hhhhhhhhhhhhhhhhhhhh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44000" y="6858000"/>
            <a:ext cx="9144000" cy="6858000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292080" y="6021288"/>
            <a:ext cx="3582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err="1" smtClean="0"/>
              <a:t>Zdjęcia:M.Rudzka-Kupczyńska</a:t>
            </a:r>
            <a:r>
              <a:rPr lang="pl-PL" sz="900" dirty="0" smtClean="0"/>
              <a:t> (</a:t>
            </a:r>
            <a:r>
              <a:rPr lang="pl-PL" sz="900" dirty="0" err="1" smtClean="0"/>
              <a:t>LearningApps.com</a:t>
            </a:r>
            <a:r>
              <a:rPr lang="pl-PL" sz="900" dirty="0" smtClean="0"/>
              <a:t>, </a:t>
            </a:r>
            <a:r>
              <a:rPr lang="pl-PL" sz="900" dirty="0" err="1" smtClean="0"/>
              <a:t>youtube.com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69 -0.50682 C -0.50729 -0.51006 -0.51215 -0.51954 -0.51424 -0.52162 C -0.51701 -0.5244 -0.52066 -0.52578 -0.52378 -0.52787 C -0.53333 -0.54474 -0.54323 -0.55931 -0.55712 -0.57018 C -0.55937 -0.57503 -0.56111 -0.58035 -0.56354 -0.58498 C -0.5691 -0.59607 -0.57674 -0.60555 -0.58247 -0.61665 C -0.58698 -0.62521 -0.59358 -0.63931 -0.6 -0.64209 C -0.60312 -0.65919 -0.59896 -0.64209 -0.60799 -0.66104 C -0.61597 -0.67815 -0.60087 -0.65596 -0.61424 -0.67376 C -0.61771 -0.68787 -0.61302 -0.67237 -0.62066 -0.68648 C -0.62639 -0.69735 -0.63003 -0.7096 -0.63646 -0.72024 C -0.63854 -0.72879 -0.64236 -0.73156 -0.64601 -0.73943 C -0.65156 -0.75145 -0.65694 -0.7644 -0.66354 -0.77526 C -0.66753 -0.78174 -0.66892 -0.79029 -0.67309 -0.79654 C -0.67656 -0.80162 -0.68125 -0.80555 -0.6842 -0.81133 C -0.68767 -0.81827 -0.69132 -0.82405 -0.69687 -0.82821 C -0.70104 -0.83122 -0.70955 -0.83654 -0.70955 -0.83654 C -0.71545 -0.84463 -0.72083 -0.84717 -0.72865 -0.85133 C -0.74028 -0.86752 -0.75816 -0.87746 -0.77309 -0.8874 C -0.78108 -0.89272 -0.78819 -0.90428 -0.79687 -0.90844 C -0.80052 -0.91029 -0.82135 -0.91261 -0.82222 -0.91261 C -0.82656 -0.91885 -0.83976 -0.92324 -0.83976 -0.92324 C -0.84774 -0.93041 -0.85729 -0.93711 -0.86667 -0.94012 C -0.87483 -0.95122 -0.88594 -0.95353 -0.89687 -0.957 C -0.90885 -0.9681 -0.90851 -0.9644 -0.92535 -0.96139 C -0.94201 -0.95839 -0.96215 -0.95284 -0.97934 -0.95284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55 -0.49827 C 0.5191 -0.50289 0.52795 -0.51214 0.53646 -0.51954 C 0.54149 -0.52417 0.54462 -0.52948 0.55087 -0.53226 C 0.55955 -0.53989 0.55382 -0.53526 0.56823 -0.54498 C 0.57031 -0.54636 0.57101 -0.5496 0.57309 -0.55122 C 0.575 -0.55307 0.57726 -0.55399 0.57917 -0.55538 C 0.58316 -0.5607 0.5849 -0.5637 0.59045 -0.56602 C 0.59566 -0.57272 0.60122 -0.57827 0.60642 -0.58498 C 0.60694 -0.58706 0.60729 -0.58937 0.60781 -0.59145 C 0.60868 -0.59376 0.61042 -0.59538 0.61094 -0.59769 C 0.61302 -0.60463 0.61476 -0.61573 0.6158 -0.62313 C 0.61753 -0.63677 0.61632 -0.65295 0.62378 -0.66336 C 0.62552 -0.66891 0.62917 -0.68209 0.63177 -0.68648 C 0.6375 -0.69619 0.65017 -0.70289 0.65851 -0.70775 C 0.675 -0.72948 0.69722 -0.75099 0.7191 -0.76047 C 0.73681 -0.77873 0.70868 -0.75214 0.73976 -0.76902 C 0.74948 -0.77434 0.75104 -0.77896 0.75556 -0.78798 C 0.7559 -0.79654 0.75573 -0.80509 0.75712 -0.81341 C 0.75764 -0.81781 0.76545 -0.82636 0.76649 -0.82821 C 0.76806 -0.83076 0.76858 -0.83399 0.76962 -0.83654 C 0.77691 -0.85064 0.78906 -0.86798 0.80156 -0.87469 C 0.80833 -0.87839 0.81528 -0.87885 0.82222 -0.88301 C 0.8349 -0.89087 0.84809 -0.89989 0.86198 -0.90428 C 0.8684 -0.91076 0.87622 -0.9163 0.8842 -0.91908 C 0.88837 -0.92047 0.89688 -0.92324 0.89688 -0.92324 C 0.90885 -0.93388 0.89878 -0.92625 0.92691 -0.9318 C 0.94115 -0.93457 0.94896 -0.9385 0.96493 -0.94012 C 0.9691 -0.94844 0.97014 -0.95538 0.97465 -0.96347 C 0.97969 -0.98359 1.02865 -0.98336 1.02865 -0.96763 " pathEditMode="relative" ptsTypes="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692150"/>
            <a:ext cx="5486400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3100" dirty="0" smtClean="0"/>
          </a:p>
        </p:txBody>
      </p:sp>
      <p:pic>
        <p:nvPicPr>
          <p:cNvPr id="5122" name="Picture 10" descr="http://media.net.pl/wp-content/uploads/2014/06/kubek-do-sublimacji-clas_85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3529" r="3529"/>
          <a:stretch>
            <a:fillRect/>
          </a:stretch>
        </p:blipFill>
        <p:spPr>
          <a:xfrm>
            <a:off x="611188" y="692150"/>
            <a:ext cx="1944687" cy="1765300"/>
          </a:xfrm>
          <a:ln w="28575">
            <a:solidFill>
              <a:schemeClr val="tx1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5650" y="260350"/>
            <a:ext cx="8208963" cy="3455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/>
              <a:t>Jaką jednostką długości można zmierzyć …?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pl-PL" sz="1800" dirty="0" smtClean="0"/>
              <a:t>Kubek 			c)dom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/>
              <a:t>b)Droga				d)sztućce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dirty="0" smtClean="0"/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endParaRPr lang="pl-PL" sz="1800" dirty="0" smtClean="0"/>
          </a:p>
        </p:txBody>
      </p:sp>
      <p:sp>
        <p:nvSpPr>
          <p:cNvPr id="5125" name="Symbol zastępczy obrazu 8"/>
          <p:cNvSpPr txBox="1">
            <a:spLocks/>
          </p:cNvSpPr>
          <p:nvPr/>
        </p:nvSpPr>
        <p:spPr bwMode="auto">
          <a:xfrm>
            <a:off x="547688" y="3581400"/>
            <a:ext cx="36718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l-PL"/>
          </a:p>
        </p:txBody>
      </p:sp>
      <p:pic>
        <p:nvPicPr>
          <p:cNvPr id="5126" name="Picture 11" descr="C:\Users\Julia\Desktop\drog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1489">
            <a:off x="1602340" y="2893907"/>
            <a:ext cx="18764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C:\Users\Julia\Desktop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620713"/>
            <a:ext cx="1657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C:\Users\Julia\Desktop\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636912"/>
            <a:ext cx="18732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0" y="4534287"/>
            <a:ext cx="8768683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Jedna z nas przygotowała ciekawą </a:t>
            </a:r>
          </a:p>
          <a:p>
            <a:pPr algn="r"/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Prezentację na temat jednostek długości</a:t>
            </a:r>
            <a:r>
              <a:rPr lang="pl-PL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pl-PL" sz="3200" dirty="0" smtClean="0">
                <a:hlinkClick r:id="rId7"/>
              </a:rPr>
              <a:t> </a:t>
            </a:r>
            <a:r>
              <a:rPr lang="pl-PL" sz="900" dirty="0" smtClean="0">
                <a:hlinkClick r:id="rId7"/>
              </a:rPr>
              <a:t>http://www.jednostki.adgraf.net</a:t>
            </a: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 smtClean="0">
                <a:hlinkClick r:id="rId8"/>
              </a:rPr>
              <a:t>http://scholaris.pl/resources/run/id/53320</a:t>
            </a: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 smtClean="0">
                <a:hlinkClick r:id="rId9"/>
              </a:rPr>
              <a:t>http://www.supergify.pl</a:t>
            </a:r>
            <a:r>
              <a:rPr lang="pl-PL" sz="900" dirty="0" smtClean="0">
                <a:hlinkClick r:id="rId9"/>
              </a:rPr>
              <a:t>/</a:t>
            </a: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 smtClean="0"/>
              <a:t>Prezentację wykonała</a:t>
            </a:r>
            <a:br>
              <a:rPr lang="pl-PL" sz="900" dirty="0" smtClean="0"/>
            </a:br>
            <a:r>
              <a:rPr lang="pl-PL" sz="900" dirty="0" smtClean="0"/>
              <a:t>Julia Wołoszyn</a:t>
            </a:r>
            <a:br>
              <a:rPr lang="pl-PL" sz="900" dirty="0" smtClean="0"/>
            </a:br>
            <a:r>
              <a:rPr lang="pl-PL" sz="900" dirty="0" smtClean="0"/>
              <a:t>16.11.15r.  godz. ok.17:40</a:t>
            </a:r>
            <a:endParaRPr lang="pl-PL" sz="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42976" y="2571744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pl-PL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Ćwiczenia</a:t>
            </a:r>
            <a:endParaRPr lang="pl-P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71604" y="3571876"/>
            <a:ext cx="21499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3cm=           mm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4dm=           cm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5m=            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2km=           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40dm=           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80cm=          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60mm=          cm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300cm=          m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34" y="1000108"/>
            <a:ext cx="78415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Uczyłyśmy klasę czwartą zamiany jednostek.</a:t>
            </a:r>
          </a:p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Julka wykonała w edytorze tekstu ćwiczenie.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00034" y="357166"/>
            <a:ext cx="77666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Czwartaki pracowały z wielkim zapałem!</a:t>
            </a:r>
            <a:endParaRPr lang="pl-PL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 descr="D:\Marzena\Pulpit\kkkkk33rrrrrrr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388324" cy="3238507"/>
          </a:xfrm>
          <a:prstGeom prst="rect">
            <a:avLst/>
          </a:prstGeom>
          <a:noFill/>
        </p:spPr>
      </p:pic>
      <p:pic>
        <p:nvPicPr>
          <p:cNvPr id="18435" name="Picture 3" descr="D:\Marzena\Pulpit\kkkkkkkkkkkkkkkw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979" y="3643314"/>
            <a:ext cx="4794021" cy="2881317"/>
          </a:xfrm>
          <a:prstGeom prst="rect">
            <a:avLst/>
          </a:prstGeom>
          <a:noFill/>
        </p:spPr>
      </p:pic>
      <p:pic>
        <p:nvPicPr>
          <p:cNvPr id="9" name="Picture 3" descr="D:\Marzena\Pulpit\kkkkk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287" y="1428736"/>
            <a:ext cx="3795713" cy="2281311"/>
          </a:xfrm>
          <a:prstGeom prst="rect">
            <a:avLst/>
          </a:prstGeom>
          <a:noFill/>
        </p:spPr>
      </p:pic>
      <p:pic>
        <p:nvPicPr>
          <p:cNvPr id="10" name="Picture 4" descr="D:\Marzena\Pulpit\kkkkk33rrrrrrrrrpp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660" y="3786190"/>
            <a:ext cx="4794021" cy="2881317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7092280" y="6453336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zdjęcia: M. Rudzka-Kupczyńska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arzena\Pulpit\kkkkk33rrrrrrrrrppp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7448550" cy="4476750"/>
          </a:xfrm>
          <a:prstGeom prst="rect">
            <a:avLst/>
          </a:prstGeom>
          <a:noFill/>
        </p:spPr>
      </p:pic>
      <p:pic>
        <p:nvPicPr>
          <p:cNvPr id="3" name="Picture 5" descr="D:\Marzena\Pulpit\Exploded-pen-For-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143520"/>
            <a:ext cx="1714480" cy="171448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5857892"/>
            <a:ext cx="84467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koniec d</a:t>
            </a:r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ostałyśmy brawa! </a:t>
            </a:r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 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4282" y="4857760"/>
            <a:ext cx="6243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Lekcja </a:t>
            </a:r>
            <a:r>
              <a:rPr lang="pl-PL" sz="4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nam się udała  </a:t>
            </a:r>
            <a:endParaRPr lang="pl-PL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52120" y="4653136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zdjęcia: M. Rudzka-Kupczyńska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152</Words>
  <Application>Microsoft Office PowerPoint</Application>
  <PresentationFormat>Pokaz na ekranie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  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Marzena</dc:creator>
  <cp:lastModifiedBy>nauczyciel2</cp:lastModifiedBy>
  <cp:revision>20</cp:revision>
  <dcterms:created xsi:type="dcterms:W3CDTF">2016-02-15T15:15:05Z</dcterms:created>
  <dcterms:modified xsi:type="dcterms:W3CDTF">2016-04-25T08:00:16Z</dcterms:modified>
</cp:coreProperties>
</file>