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28BE3DE-DD13-405D-B119-DA9C2BD902C1}" type="datetimeFigureOut">
              <a:rPr lang="pl-PL" smtClean="0"/>
              <a:pPr/>
              <a:t>2016-04-24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732106A-95E4-46C5-A37B-D359646B9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zej\AppData\Local\Microsoft\Windows\Temporary Internet Files\Content.IE5\VR7DWZXW\2162468436_2ae5d3b5db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70869"/>
            <a:ext cx="9144000" cy="6928869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438530"/>
          </a:xfrm>
        </p:spPr>
        <p:txBody>
          <a:bodyPr>
            <a:noAutofit/>
          </a:bodyPr>
          <a:lstStyle/>
          <a:p>
            <a:pPr algn="ctr"/>
            <a:r>
              <a:rPr lang="pl-P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  <a:t>Sprawozdanie  z lekcji w</a:t>
            </a:r>
            <a:br>
              <a:rPr lang="pl-P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</a:br>
            <a:r>
              <a:rPr lang="pl-P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skerville Old Face" pitchFamily="18" charset="0"/>
              </a:rPr>
              <a:t> klasie 4b			</a:t>
            </a:r>
            <a:endParaRPr lang="pl-PL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skerville Old Face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1"/>
          </p:nvPr>
        </p:nvSpPr>
        <p:spPr>
          <a:xfrm>
            <a:off x="428596" y="642918"/>
            <a:ext cx="4038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Bardzo chciałyśmy sprawdzić się w roli nauczycielek. Spodobał nam się pomysł przeprowadzenia lekcji w klasie 4b.</a:t>
            </a:r>
          </a:p>
          <a:p>
            <a:pPr algn="ctr">
              <a:buNone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Wspólnie z panią ustaliłyśmy temat lekcji – A </a:t>
            </a:r>
            <a:r>
              <a:rPr lang="pl-PL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trip</a:t>
            </a: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to London (wycieczka do Londynu).</a:t>
            </a:r>
            <a:endParaRPr lang="pl-P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2.bp.blogspot.com/-p-IgBLUktrA/ULc9RD4t-nI/AAAAAAAACxs/eCebkzBBUeU/s640/468x294zeszy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736"/>
          </a:xfrm>
          <a:prstGeom prst="rect">
            <a:avLst/>
          </a:prstGeom>
          <a:noFill/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sz="half" idx="1"/>
          </p:nvPr>
        </p:nvSpPr>
        <p:spPr>
          <a:xfrm>
            <a:off x="428596" y="1214422"/>
            <a:ext cx="4038600" cy="5929330"/>
          </a:xfrm>
        </p:spPr>
        <p:txBody>
          <a:bodyPr>
            <a:noAutofit/>
          </a:bodyPr>
          <a:lstStyle/>
          <a:p>
            <a:pPr algn="ctr"/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Na początek przedstawiłyśmy się. Lekcję rozpoczęłyśmy  pokazaniem prezentacji, która zawierała zdjęcia najważniejszych obiektów w Londynie, ponadto wiele interesujących informacji i ciekawostek na temat życia i kultury Brytyjczyków.							</a:t>
            </a:r>
            <a:r>
              <a:rPr lang="pl-PL" sz="2000" dirty="0" smtClean="0">
                <a:latin typeface="Comic Sans MS" pitchFamily="66" charset="0"/>
              </a:rPr>
              <a:t>	</a:t>
            </a:r>
            <a:endParaRPr lang="pl-PL" sz="2000" dirty="0">
              <a:latin typeface="Comic Sans MS" pitchFamily="66" charset="0"/>
            </a:endParaRP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wój poziomy 3"/>
          <p:cNvSpPr/>
          <p:nvPr/>
        </p:nvSpPr>
        <p:spPr>
          <a:xfrm>
            <a:off x="214282" y="500042"/>
            <a:ext cx="8643998" cy="6357958"/>
          </a:xfrm>
          <a:prstGeom prst="horizontalScroll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72000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Po prezentacji rozwiązywałyśmy Quiz wspólnie z dziećmi, na który bardzo aktywnie i poprawnie odpowiadały . Obejrzeliśmy filmik w którym rodzina Brytyjska zwiedzała dziesięć obiektów Londynu, była to również okazja do poćwiczenia wymowy.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14290"/>
            <a:ext cx="8715436" cy="49292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3600" dirty="0" smtClean="0"/>
              <a:t>Na podsumowanie lekcji zrobiliśmy dwa plakaty, przy których wykorzystaliśmy materiały, wcześniej przygotowane przez nas. Zrobione plakaty bardzo ładnie zdobią klasę z j. angielskiego .Pod koniec zapytałyśmy się o ich opinię. Uczniowie stwierdzili, że bardzo podobało im się na lekcji, jak również nam, ponieważ mogłyśmy czegoś je nauczyć.</a:t>
            </a:r>
            <a:endParaRPr lang="pl-PL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5500694" y="5643578"/>
            <a:ext cx="2071702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Agnieszka </a:t>
            </a:r>
            <a:r>
              <a:rPr lang="pl-PL" dirty="0" err="1" smtClean="0"/>
              <a:t>Wawroniak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857224" y="5643578"/>
            <a:ext cx="2071702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Katarzyna Grudzień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857488" y="428604"/>
            <a:ext cx="3071834" cy="11430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Wykonały: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</TotalTime>
  <Words>167</Words>
  <Application>Microsoft Office PowerPoint</Application>
  <PresentationFormat>Pokaz na ekranie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Baskerville Old Face</vt:lpstr>
      <vt:lpstr>Century Gothic</vt:lpstr>
      <vt:lpstr>Comic Sans MS</vt:lpstr>
      <vt:lpstr>Verdana</vt:lpstr>
      <vt:lpstr>Wingdings</vt:lpstr>
      <vt:lpstr>Wingdings 2</vt:lpstr>
      <vt:lpstr>Energetyczny</vt:lpstr>
      <vt:lpstr>Sprawozdanie  z lekcji w  klasie 4b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 z lekcji w  klasie 4b</dc:title>
  <dc:creator>Agnieszka</dc:creator>
  <cp:lastModifiedBy>Tomek</cp:lastModifiedBy>
  <cp:revision>11</cp:revision>
  <dcterms:created xsi:type="dcterms:W3CDTF">2016-02-18T13:34:08Z</dcterms:created>
  <dcterms:modified xsi:type="dcterms:W3CDTF">2016-04-24T13:48:37Z</dcterms:modified>
</cp:coreProperties>
</file>