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aurki.envelo.pl/images/babcia_dziadek_home.39096955.pn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rczew2.nazwa.pl/pp1/wp-content/uploads/2011/02/babcia-i-dziadek.jpg" TargetMode="External"/><Relationship Id="rId4" Type="http://schemas.openxmlformats.org/officeDocument/2006/relationships/hyperlink" Target="http://zielonazyrafa.edu.pl/wp-content/uploads/2015/12/dzie%C5%84-babci-i-dziadka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79520"/>
            <a:ext cx="7766936" cy="1646302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UCZYMY INNYCH 2 – Dzień Babci i Dziadka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66704" y="1931832"/>
            <a:ext cx="4264121" cy="36060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mgr Justyna Dziubak - Sobiechowska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2" y="2234953"/>
            <a:ext cx="6903076" cy="387515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210614" y="6272011"/>
            <a:ext cx="7778839" cy="5859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babcia i dziadek autor nieznany (zmodyfikowano 4.01.2016 roku), wyszukano 14.01.2016 roku </a:t>
            </a:r>
            <a:r>
              <a:rPr lang="pl-PL" sz="1200" b="1" dirty="0" smtClean="0">
                <a:solidFill>
                  <a:schemeClr val="tx1"/>
                </a:solidFill>
              </a:rPr>
              <a:t>w: </a:t>
            </a:r>
            <a:r>
              <a:rPr lang="pl-PL" sz="1200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pl-PL" sz="1200" dirty="0" smtClean="0">
                <a:solidFill>
                  <a:schemeClr val="accent2"/>
                </a:solidFill>
                <a:hlinkClick r:id="rId3"/>
              </a:rPr>
              <a:t>laurki.envelo.pl/images/babcia_dziadek_home.39096955.png</a:t>
            </a:r>
            <a:r>
              <a:rPr lang="pl-PL" sz="1200" dirty="0" smtClean="0">
                <a:solidFill>
                  <a:schemeClr val="accent2"/>
                </a:solidFill>
              </a:rPr>
              <a:t>, </a:t>
            </a:r>
            <a:r>
              <a:rPr lang="pl-PL" sz="1200" dirty="0">
                <a:solidFill>
                  <a:schemeClr val="accent2"/>
                </a:solidFill>
                <a:hlinkClick r:id="rId4"/>
              </a:rPr>
              <a:t>http://</a:t>
            </a:r>
            <a:r>
              <a:rPr lang="pl-PL" sz="1200" dirty="0" smtClean="0">
                <a:solidFill>
                  <a:schemeClr val="accent2"/>
                </a:solidFill>
                <a:hlinkClick r:id="rId4"/>
              </a:rPr>
              <a:t>zielonazyrafa.edu.pl/wp-content/uploads/2015/12/dzie%C5%84-babci-i-dziadka1.jpg</a:t>
            </a:r>
            <a:r>
              <a:rPr lang="pl-PL" sz="1200" dirty="0" smtClean="0">
                <a:solidFill>
                  <a:schemeClr val="accent2"/>
                </a:solidFill>
              </a:rPr>
              <a:t>, </a:t>
            </a:r>
            <a:r>
              <a:rPr lang="pl-PL" sz="1200" dirty="0">
                <a:solidFill>
                  <a:schemeClr val="accent2"/>
                </a:solidFill>
                <a:hlinkClick r:id="rId5"/>
              </a:rPr>
              <a:t>http://parczew2.nazwa.pl/pp1/wp-content/uploads/2011/02/babcia-i-dziadek.jpg</a:t>
            </a:r>
            <a:endParaRPr lang="pl-PL" sz="1200" b="1" dirty="0">
              <a:solidFill>
                <a:schemeClr val="accent2"/>
              </a:solidFill>
            </a:endParaRPr>
          </a:p>
          <a:p>
            <a:endParaRPr lang="pl-PL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03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2331" y="306031"/>
            <a:ext cx="10784864" cy="3158385"/>
          </a:xfrm>
        </p:spPr>
        <p:txBody>
          <a:bodyPr>
            <a:noAutofit/>
          </a:bodyPr>
          <a:lstStyle/>
          <a:p>
            <a:r>
              <a:rPr lang="pl-PL" sz="2000" b="1" i="1" dirty="0" smtClean="0"/>
              <a:t>„</a:t>
            </a:r>
            <a:r>
              <a:rPr lang="pl-PL" sz="2000" b="1" i="1" dirty="0" err="1" smtClean="0"/>
              <a:t>Painta</a:t>
            </a:r>
            <a:r>
              <a:rPr lang="pl-PL" sz="2000" b="1" i="1" dirty="0" smtClean="0"/>
              <a:t> </a:t>
            </a:r>
            <a:r>
              <a:rPr lang="pl-PL" sz="2000" b="1" i="1" dirty="0"/>
              <a:t>poznajemy, przy okazji Dzień Babci i Dziadka </a:t>
            </a:r>
            <a:r>
              <a:rPr lang="pl-PL" sz="2000" b="1" i="1" dirty="0" smtClean="0"/>
              <a:t>świętujemy”.</a:t>
            </a:r>
          </a:p>
          <a:p>
            <a:r>
              <a:rPr lang="pl-PL" sz="2000" dirty="0"/>
              <a:t>Do wykonania zadania zgłosiło się </a:t>
            </a:r>
            <a:r>
              <a:rPr lang="pl-PL" sz="2000" dirty="0" smtClean="0"/>
              <a:t>ośmioro </a:t>
            </a:r>
            <a:r>
              <a:rPr lang="pl-PL" sz="2000" dirty="0"/>
              <a:t>uczniów z klasy VI c </a:t>
            </a:r>
            <a:r>
              <a:rPr lang="pl-PL" sz="2000" dirty="0" smtClean="0"/>
              <a:t>(Karol Madura, Kamil Krynicki, Oliwia Krakowiak, Karolina Madura, Natalia </a:t>
            </a:r>
            <a:r>
              <a:rPr lang="pl-PL" sz="2000" dirty="0" err="1" smtClean="0"/>
              <a:t>Sigłowa</a:t>
            </a:r>
            <a:r>
              <a:rPr lang="pl-PL" sz="2000" dirty="0" smtClean="0"/>
              <a:t>, Anita Wróblewska, Ola </a:t>
            </a:r>
            <a:r>
              <a:rPr lang="pl-PL" sz="2000" dirty="0" err="1" smtClean="0"/>
              <a:t>Cawrycz</a:t>
            </a:r>
            <a:r>
              <a:rPr lang="pl-PL" sz="2000" dirty="0" smtClean="0"/>
              <a:t>, Marysia Słupińska).</a:t>
            </a:r>
          </a:p>
          <a:p>
            <a:r>
              <a:rPr lang="pl-PL" sz="2000" dirty="0"/>
              <a:t>Odbiorcy to uczniowie klasy II d (24 osoby</a:t>
            </a:r>
            <a:r>
              <a:rPr lang="pl-PL" sz="2000" dirty="0" smtClean="0"/>
              <a:t>).</a:t>
            </a:r>
          </a:p>
          <a:p>
            <a:r>
              <a:rPr lang="pl-PL" sz="2000" dirty="0" smtClean="0"/>
              <a:t>Dwie lekcje odbyły się w styczniu przed świętem: Dzień Babci i Dziadka.</a:t>
            </a:r>
          </a:p>
          <a:p>
            <a:r>
              <a:rPr lang="pl-PL" sz="2000" dirty="0" smtClean="0"/>
              <a:t>Celem szczegółowym lekcji było </a:t>
            </a:r>
            <a:r>
              <a:rPr lang="pl-PL" sz="2000" b="1" dirty="0" smtClean="0"/>
              <a:t>wykonanie </a:t>
            </a:r>
            <a:r>
              <a:rPr lang="pl-PL" sz="2000" b="1" dirty="0"/>
              <a:t>(w programie Paint) prac przez uczniów: kartek z okazji Dnia Babci i </a:t>
            </a:r>
            <a:r>
              <a:rPr lang="pl-PL" sz="2000" b="1" dirty="0" smtClean="0"/>
              <a:t>Dziadka.</a:t>
            </a:r>
          </a:p>
          <a:p>
            <a:endParaRPr lang="pl-PL" sz="2000" dirty="0"/>
          </a:p>
          <a:p>
            <a:endParaRPr lang="pl-PL" sz="20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9" y="3388988"/>
            <a:ext cx="6812924" cy="3204539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9208394" y="6040192"/>
            <a:ext cx="2983606" cy="52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Autor: Karol Madura kl.6c 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(praca w programie Paint)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66670" y="6593983"/>
            <a:ext cx="11625330" cy="45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: </a:t>
            </a:r>
            <a:r>
              <a:rPr lang="pl-PL" sz="1000" dirty="0">
                <a:solidFill>
                  <a:schemeClr val="tx1"/>
                </a:solidFill>
              </a:rPr>
              <a:t>https://</a:t>
            </a:r>
            <a:r>
              <a:rPr lang="pl-PL" sz="1000" dirty="0" smtClean="0">
                <a:solidFill>
                  <a:schemeClr val="tx1"/>
                </a:solidFill>
              </a:rPr>
              <a:t>www.google.pl/search?q=znaczki&amp;biw=1525&amp;bih=734&amp;source=lnms&amp;tbm=isch&amp;sa=X&amp;ved=0ahUKEwiU1umYsKfMAhWMA5oKHQFcCUUQ_AUIBigB&amp;dpr=0.9#tbm=isch&amp;q=znaczek+pocztowy+kwiaty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9603" y="331789"/>
            <a:ext cx="11222745" cy="2797777"/>
          </a:xfrm>
        </p:spPr>
        <p:txBody>
          <a:bodyPr>
            <a:normAutofit/>
          </a:bodyPr>
          <a:lstStyle/>
          <a:p>
            <a:r>
              <a:rPr lang="pl-PL" sz="2000" b="1" dirty="0"/>
              <a:t>Na lekcji dzieci miały wykonać kartkę z życzeniami z okazji Dnia Babci i Dziadka. Podczas wykonywania pracy, niektórzy uczniowie wyszukiwali życzenia w Internecie, pamiętali wówczas o zapisywaniu źródła (w oddzielnym dokumencie </a:t>
            </a:r>
            <a:r>
              <a:rPr lang="pl-PL" sz="2000" b="1" dirty="0" smtClean="0"/>
              <a:t>w programie WORD), </a:t>
            </a:r>
            <a:r>
              <a:rPr lang="pl-PL" sz="2000" b="1" dirty="0"/>
              <a:t>podobnie postępowali z wyszukanymi obrazkami w Internecie. Niektórzy sami tworzyli życzenia. Każdy z uczniów brał aktywny udział</a:t>
            </a:r>
            <a:r>
              <a:rPr lang="pl-PL" sz="2000" b="1" dirty="0" smtClean="0"/>
              <a:t>.</a:t>
            </a:r>
          </a:p>
          <a:p>
            <a:r>
              <a:rPr lang="pl-PL" sz="2000" b="1" dirty="0"/>
              <a:t>Rezultatem </a:t>
            </a:r>
            <a:r>
              <a:rPr lang="pl-PL" sz="2000" b="1" dirty="0" smtClean="0"/>
              <a:t>dwóch lekcji były </a:t>
            </a:r>
            <a:r>
              <a:rPr lang="pl-PL" sz="2000" b="1" dirty="0"/>
              <a:t>kartki wykonane, wydrukowane i wręczone dziadkom</a:t>
            </a:r>
            <a:r>
              <a:rPr lang="pl-PL" sz="2000" b="1" dirty="0" smtClean="0"/>
              <a:t>.</a:t>
            </a:r>
          </a:p>
          <a:p>
            <a:r>
              <a:rPr lang="pl-PL" sz="2000" b="1" dirty="0" smtClean="0"/>
              <a:t>Lekcja sprawiła wielką satysfakcję nauczającym, uczącym, a przede wszystkim dziadkom.</a:t>
            </a: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0" y="3007131"/>
            <a:ext cx="6303355" cy="356191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937938" y="6156100"/>
            <a:ext cx="3254063" cy="701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Praca w programie Paint </a:t>
            </a:r>
          </a:p>
          <a:p>
            <a:pPr algn="ctr"/>
            <a:r>
              <a:rPr lang="pl-PL" sz="1400" b="1" dirty="0" smtClean="0">
                <a:solidFill>
                  <a:schemeClr val="tx1"/>
                </a:solidFill>
              </a:rPr>
              <a:t>autor: Natalia </a:t>
            </a:r>
            <a:r>
              <a:rPr lang="pl-PL" sz="1400" b="1" dirty="0" err="1" smtClean="0">
                <a:solidFill>
                  <a:schemeClr val="tx1"/>
                </a:solidFill>
              </a:rPr>
              <a:t>Sigłowa</a:t>
            </a:r>
            <a:endParaRPr lang="pl-PL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37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34"/>
          <a:stretch/>
        </p:blipFill>
        <p:spPr>
          <a:xfrm>
            <a:off x="382674" y="2923504"/>
            <a:ext cx="6945404" cy="378194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98" y="328871"/>
            <a:ext cx="6645005" cy="370221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8693239" y="4198513"/>
            <a:ext cx="3400023" cy="55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tx1"/>
                </a:solidFill>
              </a:rPr>
              <a:t>Praca w programie Paint </a:t>
            </a:r>
          </a:p>
          <a:p>
            <a:r>
              <a:rPr lang="pl-PL" sz="1400" b="1" dirty="0">
                <a:solidFill>
                  <a:schemeClr val="tx1"/>
                </a:solidFill>
              </a:rPr>
              <a:t>autor: </a:t>
            </a:r>
            <a:r>
              <a:rPr lang="pl-PL" sz="1400" b="1" dirty="0" smtClean="0">
                <a:solidFill>
                  <a:schemeClr val="tx1"/>
                </a:solidFill>
              </a:rPr>
              <a:t>Aleksandra </a:t>
            </a:r>
            <a:r>
              <a:rPr lang="pl-PL" sz="1400" b="1" dirty="0" err="1" smtClean="0">
                <a:solidFill>
                  <a:schemeClr val="tx1"/>
                </a:solidFill>
              </a:rPr>
              <a:t>Cawrycz</a:t>
            </a:r>
            <a:endParaRPr lang="pl-PL" sz="1400" b="1" dirty="0">
              <a:solidFill>
                <a:schemeClr val="tx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7379594" y="5808373"/>
            <a:ext cx="4662153" cy="85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b="1" dirty="0">
                <a:solidFill>
                  <a:schemeClr val="tx1"/>
                </a:solidFill>
              </a:rPr>
              <a:t>Praca w programie </a:t>
            </a:r>
            <a:r>
              <a:rPr lang="pl-PL" sz="1400" b="1" dirty="0" smtClean="0">
                <a:solidFill>
                  <a:schemeClr val="tx1"/>
                </a:solidFill>
              </a:rPr>
              <a:t>Paint, autor</a:t>
            </a:r>
            <a:r>
              <a:rPr lang="pl-PL" sz="1400" b="1" dirty="0">
                <a:solidFill>
                  <a:schemeClr val="tx1"/>
                </a:solidFill>
              </a:rPr>
              <a:t>: </a:t>
            </a:r>
            <a:r>
              <a:rPr lang="pl-PL" sz="1400" b="1" dirty="0" smtClean="0">
                <a:solidFill>
                  <a:schemeClr val="tx1"/>
                </a:solidFill>
              </a:rPr>
              <a:t>Karolina Madura</a:t>
            </a:r>
          </a:p>
          <a:p>
            <a:r>
              <a:rPr lang="pl-PL" sz="1200" b="1" dirty="0" smtClean="0">
                <a:solidFill>
                  <a:schemeClr val="tx1"/>
                </a:solidFill>
              </a:rPr>
              <a:t>Obrazek wyszukano 14.01.2016 r.: </a:t>
            </a:r>
            <a:r>
              <a:rPr lang="pl-PL" sz="1000" b="1" dirty="0" smtClean="0">
                <a:solidFill>
                  <a:schemeClr val="tx1"/>
                </a:solidFill>
              </a:rPr>
              <a:t>https</a:t>
            </a:r>
            <a:r>
              <a:rPr lang="pl-PL" sz="1000" b="1" dirty="0">
                <a:solidFill>
                  <a:schemeClr val="tx1"/>
                </a:solidFill>
              </a:rPr>
              <a:t>://www.google.pl/search?q=kwiaty+bukiety+grafika&amp;biw=1525&amp;bih=734&amp;tbm=isch&amp;tbo=u&amp;source=univ&amp;sa=X&amp;ved=0ahUKEwiAmIiPtKfMAhWFd5oKHRAODFkQsAQIGg&amp;dpr=0.9#imgrc=4Oz9V70BR6TmHM%3A</a:t>
            </a:r>
            <a:endParaRPr lang="pl-PL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6373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265</Words>
  <Application>Microsoft Office PowerPoint</Application>
  <PresentationFormat>Panoramiczny</PresentationFormat>
  <Paragraphs>20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Faseta</vt:lpstr>
      <vt:lpstr>UCZYMY INNYCH 2 – Dzień Babci i Dziadka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ASERTYWNOŚĆ</dc:title>
  <dc:creator>Tomek</dc:creator>
  <cp:lastModifiedBy>Tomek</cp:lastModifiedBy>
  <cp:revision>23</cp:revision>
  <dcterms:created xsi:type="dcterms:W3CDTF">2014-11-11T09:18:39Z</dcterms:created>
  <dcterms:modified xsi:type="dcterms:W3CDTF">2016-04-24T13:47:18Z</dcterms:modified>
</cp:coreProperties>
</file>