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75" autoAdjust="0"/>
    <p:restoredTop sz="94624" autoAdjust="0"/>
  </p:normalViewPr>
  <p:slideViewPr>
    <p:cSldViewPr>
      <p:cViewPr varScale="1">
        <p:scale>
          <a:sx n="74" d="100"/>
          <a:sy n="74" d="100"/>
        </p:scale>
        <p:origin x="1716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47892-342A-42FF-AE46-89A23DF2F60F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D1C2-B913-4E96-917F-67420218F9C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06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1D1C2-B913-4E96-917F-67420218F9C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47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AB47D-631D-43C7-82FA-4D1E385B53C3}" type="datetimeFigureOut">
              <a:rPr lang="pl-PL" smtClean="0"/>
              <a:pPr/>
              <a:t>2016-04-27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F5487-70D0-4DE1-AA21-021FFB7A601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 descr="z11698174Q,Male-dziecko-przy-tablic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60000" cy="70200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72066" y="500043"/>
            <a:ext cx="37147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FF00"/>
                </a:solidFill>
              </a:rPr>
              <a:t> Możliwość korzystania z dziennika elektronicznego przez rodziców.</a:t>
            </a:r>
            <a:endParaRPr lang="pl-PL" sz="4000" b="1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23728" y="6237312"/>
            <a:ext cx="70098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Wyszukano: 12.02.2016 rok</a:t>
            </a:r>
            <a:r>
              <a:rPr lang="pl-PL" sz="1200" b="1" dirty="0">
                <a:solidFill>
                  <a:schemeClr val="tx1"/>
                </a:solidFill>
              </a:rPr>
              <a:t>, https://www.google.pl/search?q=szko%C5%82a+ucze%C5%84&amp;biw=1525&amp;bih=734&amp;source=lnms&amp;tbm=isch&amp;sa=X&amp;ved=0ahUKEwjEjqj8o6_MAhWGWywKHSYoAsUQ_AUIBigB&amp;dpr=0.9#imgdii=1ooSFj3cme9hrM%3A%3B1ooSFj3cme9hrM%3A%3BGMbXH9zxwf7T1M%3A&amp;imgrc=1ooSFj3cme9hrM%3A</a:t>
            </a:r>
          </a:p>
        </p:txBody>
      </p:sp>
    </p:spTree>
  </p:cSld>
  <p:clrMapOvr>
    <a:masterClrMapping/>
  </p:clrMapOvr>
  <p:transition advClick="0" advTm="2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 descr="dziecko-szkola-uczen-tablica-GALLERY_MAI2-25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10" name="pole tekstowe 9"/>
          <p:cNvSpPr txBox="1"/>
          <p:nvPr/>
        </p:nvSpPr>
        <p:spPr>
          <a:xfrm>
            <a:off x="5143504" y="2786058"/>
            <a:ext cx="4000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Prezentację wykonali:        Dawid </a:t>
            </a:r>
            <a:r>
              <a:rPr lang="pl-PL" sz="3200" b="1" dirty="0" err="1" smtClean="0">
                <a:solidFill>
                  <a:srgbClr val="FFFF00"/>
                </a:solidFill>
              </a:rPr>
              <a:t>Merunowicz</a:t>
            </a:r>
            <a:r>
              <a:rPr lang="pl-PL" sz="3200" b="1" dirty="0" smtClean="0">
                <a:solidFill>
                  <a:srgbClr val="FFFF00"/>
                </a:solidFill>
              </a:rPr>
              <a:t> oraz</a:t>
            </a:r>
          </a:p>
          <a:p>
            <a:pPr algn="ctr"/>
            <a:r>
              <a:rPr lang="pl-PL" sz="3200" b="1" dirty="0" smtClean="0">
                <a:solidFill>
                  <a:srgbClr val="FFFF00"/>
                </a:solidFill>
              </a:rPr>
              <a:t> Bartosz </a:t>
            </a:r>
            <a:r>
              <a:rPr lang="pl-PL" sz="3200" b="1" dirty="0" err="1" smtClean="0">
                <a:solidFill>
                  <a:srgbClr val="FFFF00"/>
                </a:solidFill>
              </a:rPr>
              <a:t>Serkies</a:t>
            </a:r>
            <a:r>
              <a:rPr lang="pl-PL" sz="3200" b="1" dirty="0" smtClean="0">
                <a:solidFill>
                  <a:srgbClr val="FFFF00"/>
                </a:solidFill>
              </a:rPr>
              <a:t>  </a:t>
            </a:r>
            <a:endParaRPr lang="pl-PL" sz="3200" b="1" dirty="0">
              <a:solidFill>
                <a:srgbClr val="FFFF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31840" y="5733256"/>
            <a:ext cx="590465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 smtClean="0">
                <a:solidFill>
                  <a:schemeClr val="tx1"/>
                </a:solidFill>
              </a:rPr>
              <a:t>Wyszukano</a:t>
            </a:r>
            <a:r>
              <a:rPr lang="pl-PL" sz="1200" b="1" dirty="0">
                <a:solidFill>
                  <a:schemeClr val="tx1"/>
                </a:solidFill>
              </a:rPr>
              <a:t> 10.02.2016 r. https://www.google.pl/search?q=szko%C5%82a+ucze%C5%84&amp;biw=1525&amp;bih=734&amp;source=lnms&amp;tbm=isch&amp;sa=X&amp;ved=0ahUKEwjEjqj8o6_MAhWGWywKHSYoAsUQ_AUIBigB&amp;dpr=0.9#imgdii=1ooSFj3cme9hrM%3A%3B1ooSFj3cme9hrM%3A%3BGMbXH9zxwf7T1M%3A&amp;imgrc=1ooSFj3cme9hrM%3A </a:t>
            </a:r>
          </a:p>
        </p:txBody>
      </p:sp>
    </p:spTree>
  </p:cSld>
  <p:clrMapOvr>
    <a:masterClrMapping/>
  </p:clrMapOvr>
  <p:transition advClick="0" advTm="2500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Strona</a:t>
            </a:r>
            <a:r>
              <a:rPr lang="pl-PL" sz="6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sz="6000" b="1" dirty="0" smtClean="0">
                <a:solidFill>
                  <a:srgbClr val="002060"/>
                </a:solidFill>
              </a:rPr>
              <a:t>startowa</a:t>
            </a:r>
            <a:endParaRPr lang="pl-PL" sz="6000" b="1" dirty="0">
              <a:solidFill>
                <a:srgbClr val="002060"/>
              </a:solidFill>
            </a:endParaRPr>
          </a:p>
        </p:txBody>
      </p:sp>
      <p:pic>
        <p:nvPicPr>
          <p:cNvPr id="4" name="Symbol zastępczy zawartości 3" descr="STRONA GŁOWN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84784"/>
            <a:ext cx="8001055" cy="4900634"/>
          </a:xfrm>
        </p:spPr>
      </p:pic>
      <p:sp>
        <p:nvSpPr>
          <p:cNvPr id="3" name="Prostokąt 2"/>
          <p:cNvSpPr/>
          <p:nvPr/>
        </p:nvSpPr>
        <p:spPr>
          <a:xfrm>
            <a:off x="5004048" y="6381328"/>
            <a:ext cx="4032448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</a:t>
            </a:r>
            <a:r>
              <a:rPr lang="pl-PL" sz="1200" b="1" dirty="0" smtClean="0">
                <a:solidFill>
                  <a:schemeClr val="tx1"/>
                </a:solidFill>
              </a:rPr>
              <a:t>witryna ucznia klasy 4a 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); https</a:t>
            </a:r>
            <a:r>
              <a:rPr lang="pl-PL" sz="1200" b="1" dirty="0">
                <a:solidFill>
                  <a:schemeClr val="tx1"/>
                </a:solidFill>
              </a:rPr>
              <a:t>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2060"/>
                </a:solidFill>
              </a:rPr>
              <a:t>POMOC</a:t>
            </a:r>
            <a:endParaRPr lang="pl-PL" sz="54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0" y="2143116"/>
            <a:ext cx="385762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    W zakładce „Pomoc” znajdziemy wszelkie informacje dotyczące programu  dziennika elektronicznego </a:t>
            </a:r>
            <a:r>
              <a:rPr lang="pl-PL" b="1" dirty="0" smtClean="0">
                <a:solidFill>
                  <a:schemeClr val="tx2"/>
                </a:solidFill>
              </a:rPr>
              <a:t>.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6" descr="POMOC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428992" y="1785926"/>
            <a:ext cx="5429288" cy="4357718"/>
          </a:xfrm>
        </p:spPr>
      </p:pic>
      <p:sp>
        <p:nvSpPr>
          <p:cNvPr id="4" name="Prostokąt 3"/>
          <p:cNvSpPr/>
          <p:nvPr/>
        </p:nvSpPr>
        <p:spPr>
          <a:xfrm>
            <a:off x="611560" y="6309320"/>
            <a:ext cx="46085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uczennicy klasy 4a (</a:t>
            </a:r>
            <a:r>
              <a:rPr lang="pl-PL" sz="1200" b="1" dirty="0" err="1">
                <a:solidFill>
                  <a:schemeClr val="tx1"/>
                </a:solidFill>
              </a:rPr>
              <a:t>E.Laskowskiej</a:t>
            </a:r>
            <a:r>
              <a:rPr lang="pl-PL" sz="1200" b="1" dirty="0">
                <a:solidFill>
                  <a:schemeClr val="tx1"/>
                </a:solidFill>
              </a:rPr>
              <a:t>); 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Plan lekcji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571868" cy="26114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    W dzienniku znajdziemy zawsze aktualny plan lekcji ucznia.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PLAN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00430" y="1571612"/>
            <a:ext cx="5114933" cy="4429156"/>
          </a:xfrm>
        </p:spPr>
      </p:pic>
      <p:sp>
        <p:nvSpPr>
          <p:cNvPr id="3" name="Prostokąt 2"/>
          <p:cNvSpPr/>
          <p:nvPr/>
        </p:nvSpPr>
        <p:spPr>
          <a:xfrm>
            <a:off x="4644008" y="6351326"/>
            <a:ext cx="4176464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</a:t>
            </a:r>
            <a:r>
              <a:rPr lang="pl-PL" sz="1200" b="1" dirty="0" smtClean="0">
                <a:solidFill>
                  <a:schemeClr val="tx1"/>
                </a:solidFill>
              </a:rPr>
              <a:t>ucznia </a:t>
            </a:r>
            <a:r>
              <a:rPr lang="pl-PL" sz="1200" b="1" dirty="0">
                <a:solidFill>
                  <a:schemeClr val="tx1"/>
                </a:solidFill>
              </a:rPr>
              <a:t>klasy 4a </a:t>
            </a:r>
            <a:r>
              <a:rPr lang="pl-PL" sz="1200" b="1" dirty="0" smtClean="0">
                <a:solidFill>
                  <a:schemeClr val="tx1"/>
                </a:solidFill>
              </a:rPr>
              <a:t>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); </a:t>
            </a:r>
            <a:r>
              <a:rPr lang="pl-PL" sz="1200" b="1" dirty="0">
                <a:solidFill>
                  <a:schemeClr val="tx1"/>
                </a:solidFill>
              </a:rPr>
              <a:t>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Oceny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928934"/>
            <a:ext cx="4040188" cy="12858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Możliwość obserwacji wyników w nauce.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OCENY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29125" y="1785926"/>
            <a:ext cx="4500594" cy="4429156"/>
          </a:xfrm>
        </p:spPr>
      </p:pic>
      <p:sp>
        <p:nvSpPr>
          <p:cNvPr id="3" name="Prostokąt 2"/>
          <p:cNvSpPr/>
          <p:nvPr/>
        </p:nvSpPr>
        <p:spPr>
          <a:xfrm>
            <a:off x="5292080" y="6381328"/>
            <a:ext cx="3851920" cy="47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</a:t>
            </a:r>
            <a:r>
              <a:rPr lang="pl-PL" sz="1200" b="1" dirty="0" smtClean="0">
                <a:solidFill>
                  <a:schemeClr val="tx1"/>
                </a:solidFill>
              </a:rPr>
              <a:t>ucznia </a:t>
            </a:r>
            <a:r>
              <a:rPr lang="pl-PL" sz="1200" b="1" dirty="0">
                <a:solidFill>
                  <a:schemeClr val="tx1"/>
                </a:solidFill>
              </a:rPr>
              <a:t>klasy 4a </a:t>
            </a:r>
            <a:r>
              <a:rPr lang="pl-PL" sz="1200" b="1" dirty="0" smtClean="0">
                <a:solidFill>
                  <a:schemeClr val="tx1"/>
                </a:solidFill>
              </a:rPr>
              <a:t>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); </a:t>
            </a:r>
            <a:r>
              <a:rPr lang="pl-PL" sz="1200" b="1" dirty="0">
                <a:solidFill>
                  <a:schemeClr val="tx1"/>
                </a:solidFill>
              </a:rPr>
              <a:t>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Uwagi i osiągnięcia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4282" y="2214553"/>
            <a:ext cx="3357586" cy="2357455"/>
          </a:xfrm>
        </p:spPr>
        <p:txBody>
          <a:bodyPr/>
          <a:lstStyle/>
          <a:p>
            <a:pPr>
              <a:buNone/>
            </a:pPr>
            <a:r>
              <a:rPr lang="pl-PL" sz="3200" b="1" dirty="0" smtClean="0">
                <a:solidFill>
                  <a:srgbClr val="002060"/>
                </a:solidFill>
              </a:rPr>
              <a:t>   Lepsza kontrola zachowania dziecka w szkole.</a:t>
            </a:r>
            <a:endParaRPr lang="pl-PL" sz="3200" b="1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UWAGI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71868" y="2000216"/>
            <a:ext cx="5572132" cy="4857784"/>
          </a:xfrm>
        </p:spPr>
      </p:pic>
      <p:sp>
        <p:nvSpPr>
          <p:cNvPr id="3" name="Prostokąt 2"/>
          <p:cNvSpPr/>
          <p:nvPr/>
        </p:nvSpPr>
        <p:spPr>
          <a:xfrm>
            <a:off x="5364088" y="6237312"/>
            <a:ext cx="37799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uczennicy klasy 4a (</a:t>
            </a:r>
            <a:r>
              <a:rPr lang="pl-PL" sz="1200" b="1" dirty="0" err="1">
                <a:solidFill>
                  <a:schemeClr val="tx1"/>
                </a:solidFill>
              </a:rPr>
              <a:t>E.Laskowskiej</a:t>
            </a:r>
            <a:r>
              <a:rPr lang="pl-PL" sz="1200" b="1" dirty="0">
                <a:solidFill>
                  <a:schemeClr val="tx1"/>
                </a:solidFill>
              </a:rPr>
              <a:t>); 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Zadania</a:t>
            </a:r>
            <a:r>
              <a:rPr lang="pl-PL" b="1" dirty="0" smtClean="0">
                <a:solidFill>
                  <a:schemeClr val="tx2"/>
                </a:solidFill>
              </a:rPr>
              <a:t> </a:t>
            </a:r>
            <a:r>
              <a:rPr lang="pl-PL" sz="6000" b="1" dirty="0" smtClean="0">
                <a:solidFill>
                  <a:srgbClr val="002060"/>
                </a:solidFill>
              </a:rPr>
              <a:t>domowe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4282" y="2143116"/>
            <a:ext cx="2543164" cy="24288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     Znajduje się tu tygodniowy plan zadań domowych, z których uczeń musi się wywiązać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ZADANI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86050" y="1643050"/>
            <a:ext cx="6043628" cy="4714908"/>
          </a:xfrm>
        </p:spPr>
      </p:pic>
      <p:sp>
        <p:nvSpPr>
          <p:cNvPr id="3" name="Prostokąt 2"/>
          <p:cNvSpPr/>
          <p:nvPr/>
        </p:nvSpPr>
        <p:spPr>
          <a:xfrm>
            <a:off x="5652120" y="6237312"/>
            <a:ext cx="34918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</a:t>
            </a:r>
            <a:r>
              <a:rPr lang="pl-PL" sz="1200" b="1" dirty="0" smtClean="0">
                <a:solidFill>
                  <a:schemeClr val="tx1"/>
                </a:solidFill>
              </a:rPr>
              <a:t>ucznia </a:t>
            </a:r>
            <a:r>
              <a:rPr lang="pl-PL" sz="1200" b="1" dirty="0">
                <a:solidFill>
                  <a:schemeClr val="tx1"/>
                </a:solidFill>
              </a:rPr>
              <a:t>klasy 4a </a:t>
            </a:r>
            <a:r>
              <a:rPr lang="pl-PL" sz="1200" b="1" dirty="0" smtClean="0">
                <a:solidFill>
                  <a:schemeClr val="tx1"/>
                </a:solidFill>
              </a:rPr>
              <a:t>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 https</a:t>
            </a:r>
            <a:r>
              <a:rPr lang="pl-PL" sz="1200" b="1" dirty="0">
                <a:solidFill>
                  <a:schemeClr val="tx1"/>
                </a:solidFill>
              </a:rPr>
              <a:t>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Frekwencja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2071678"/>
            <a:ext cx="3071802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Dzięki tej zakładce rodzic ma możliwość sprawdzenia obecności dziecka w szkole.</a:t>
            </a:r>
            <a:endParaRPr lang="pl-PL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ymbol zastępczy zawartości 6" descr="FREKWENCJ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86116" y="1285860"/>
            <a:ext cx="5357850" cy="4643470"/>
          </a:xfrm>
        </p:spPr>
      </p:pic>
      <p:sp>
        <p:nvSpPr>
          <p:cNvPr id="3" name="Prostokąt 2"/>
          <p:cNvSpPr/>
          <p:nvPr/>
        </p:nvSpPr>
        <p:spPr>
          <a:xfrm>
            <a:off x="4860032" y="6237312"/>
            <a:ext cx="4283968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</a:t>
            </a:r>
            <a:r>
              <a:rPr lang="pl-PL" sz="1200" b="1" dirty="0" smtClean="0">
                <a:solidFill>
                  <a:schemeClr val="tx1"/>
                </a:solidFill>
              </a:rPr>
              <a:t>ucznia </a:t>
            </a:r>
            <a:r>
              <a:rPr lang="pl-PL" sz="1200" b="1" dirty="0">
                <a:solidFill>
                  <a:schemeClr val="tx1"/>
                </a:solidFill>
              </a:rPr>
              <a:t>klasy 4a </a:t>
            </a:r>
            <a:r>
              <a:rPr lang="pl-PL" sz="1200" b="1" dirty="0" smtClean="0">
                <a:solidFill>
                  <a:schemeClr val="tx1"/>
                </a:solidFill>
              </a:rPr>
              <a:t>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); </a:t>
            </a:r>
            <a:r>
              <a:rPr lang="pl-PL" sz="1200" b="1" dirty="0">
                <a:solidFill>
                  <a:schemeClr val="tx1"/>
                </a:solidFill>
              </a:rPr>
              <a:t>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2060"/>
                </a:solidFill>
              </a:rPr>
              <a:t>Sprawdziany</a:t>
            </a:r>
            <a:endParaRPr lang="pl-PL" sz="6000" b="1" dirty="0">
              <a:solidFill>
                <a:srgbClr val="002060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0" y="1857364"/>
            <a:ext cx="3143240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b="1" dirty="0" smtClean="0">
                <a:solidFill>
                  <a:schemeClr val="tx2"/>
                </a:solidFill>
              </a:rPr>
              <a:t>     </a:t>
            </a:r>
            <a:r>
              <a:rPr lang="pl-PL" sz="2800" b="1" dirty="0" smtClean="0">
                <a:solidFill>
                  <a:srgbClr val="002060"/>
                </a:solidFill>
              </a:rPr>
              <a:t>Zakładka ta umożliwia </a:t>
            </a:r>
            <a:r>
              <a:rPr lang="pl-PL" sz="2800" b="1" dirty="0" smtClean="0">
                <a:solidFill>
                  <a:srgbClr val="002060"/>
                </a:solidFill>
              </a:rPr>
              <a:t>kontrolę </a:t>
            </a:r>
            <a:r>
              <a:rPr lang="pl-PL" sz="2800" b="1" dirty="0" smtClean="0">
                <a:solidFill>
                  <a:srgbClr val="002060"/>
                </a:solidFill>
              </a:rPr>
              <a:t>nad terminami zapowiedzianych sprawdzianów</a:t>
            </a:r>
            <a:endParaRPr lang="pl-PL" sz="2800" b="1" dirty="0">
              <a:solidFill>
                <a:srgbClr val="002060"/>
              </a:solidFill>
            </a:endParaRPr>
          </a:p>
        </p:txBody>
      </p:sp>
      <p:pic>
        <p:nvPicPr>
          <p:cNvPr id="7" name="Symbol zastępczy zawartości 6" descr="SPRAWDZIANY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214678" y="1571612"/>
            <a:ext cx="5686436" cy="4429156"/>
          </a:xfrm>
        </p:spPr>
      </p:pic>
      <p:sp>
        <p:nvSpPr>
          <p:cNvPr id="3" name="Prostokąt 2"/>
          <p:cNvSpPr/>
          <p:nvPr/>
        </p:nvSpPr>
        <p:spPr>
          <a:xfrm>
            <a:off x="5364088" y="6237312"/>
            <a:ext cx="37799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1200" b="1" dirty="0">
                <a:solidFill>
                  <a:schemeClr val="tx1"/>
                </a:solidFill>
              </a:rPr>
              <a:t>Wyszukano: 12.02.2016 rok, witryna </a:t>
            </a:r>
            <a:r>
              <a:rPr lang="pl-PL" sz="1200" b="1" dirty="0" smtClean="0">
                <a:solidFill>
                  <a:schemeClr val="tx1"/>
                </a:solidFill>
              </a:rPr>
              <a:t>ucznia </a:t>
            </a:r>
            <a:r>
              <a:rPr lang="pl-PL" sz="1200" b="1" dirty="0">
                <a:solidFill>
                  <a:schemeClr val="tx1"/>
                </a:solidFill>
              </a:rPr>
              <a:t>klasy 4a </a:t>
            </a:r>
            <a:r>
              <a:rPr lang="pl-PL" sz="1200" b="1" dirty="0" smtClean="0">
                <a:solidFill>
                  <a:schemeClr val="tx1"/>
                </a:solidFill>
              </a:rPr>
              <a:t>(</a:t>
            </a:r>
            <a:r>
              <a:rPr lang="pl-PL" sz="1200" b="1" dirty="0" err="1" smtClean="0">
                <a:solidFill>
                  <a:schemeClr val="tx1"/>
                </a:solidFill>
              </a:rPr>
              <a:t>B.Serkiesa</a:t>
            </a:r>
            <a:r>
              <a:rPr lang="pl-PL" sz="1200" b="1" dirty="0" smtClean="0">
                <a:solidFill>
                  <a:schemeClr val="tx1"/>
                </a:solidFill>
              </a:rPr>
              <a:t>); </a:t>
            </a:r>
            <a:r>
              <a:rPr lang="pl-PL" sz="1200" b="1" dirty="0">
                <a:solidFill>
                  <a:schemeClr val="tx1"/>
                </a:solidFill>
              </a:rPr>
              <a:t>https://uonetplus.vulcan.net.pl/chojnow</a:t>
            </a:r>
            <a:endParaRPr lang="pl-P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243</Words>
  <Application>Microsoft Office PowerPoint</Application>
  <PresentationFormat>Pokaz na ekranie (4:3)</PresentationFormat>
  <Paragraphs>29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Strona startowa</vt:lpstr>
      <vt:lpstr>POMOC</vt:lpstr>
      <vt:lpstr>Plan lekcji</vt:lpstr>
      <vt:lpstr>Oceny</vt:lpstr>
      <vt:lpstr>Uwagi i osiągnięcia</vt:lpstr>
      <vt:lpstr>Zadania domowe</vt:lpstr>
      <vt:lpstr>Frekwencja</vt:lpstr>
      <vt:lpstr>Sprawdziany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</dc:creator>
  <cp:lastModifiedBy>Tomek</cp:lastModifiedBy>
  <cp:revision>32</cp:revision>
  <dcterms:created xsi:type="dcterms:W3CDTF">2016-02-13T19:30:08Z</dcterms:created>
  <dcterms:modified xsi:type="dcterms:W3CDTF">2016-04-27T16:56:53Z</dcterms:modified>
</cp:coreProperties>
</file>