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6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0C2A2E-5D78-4316-9457-5AC7E4F5D72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65269B-2AF2-4165-80A1-4648C1289A6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Korzystanie z dziennika elektronicznego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W prezentacji przedstawione zostaną możliwości i zalety korzystania z dziennika elektronicznego oraz  instrukcja obsługi tego programu</a:t>
            </a:r>
            <a:endParaRPr lang="pl-PL" dirty="0"/>
          </a:p>
        </p:txBody>
      </p:sp>
    </p:spTree>
  </p:cSld>
  <p:clrMapOvr>
    <a:masterClrMapping/>
  </p:clrMapOvr>
  <p:transition advClick="0" advTm="11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Lekcje zrealizowane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W tym miejscu możesz sprawdzać ostatnie zrealizowane tematy z wybranego przedmiotu</a:t>
            </a:r>
            <a:endParaRPr lang="pl-PL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175447" cy="921171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Możesz również wybrać dowolny dzień i miesiąc, jeśli szukasz tematów zrealizowanych  w konkretnym terminie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7" name="Symbol zastępczy zawartości 6" descr="SAM_523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ymbol zastępczy zawartości 9" descr="SAM_523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922191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555776" y="6237312"/>
            <a:ext cx="4104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700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14352"/>
            <a:ext cx="3456384" cy="2050552"/>
          </a:xfrm>
        </p:spPr>
        <p:txBody>
          <a:bodyPr/>
          <a:lstStyle/>
          <a:p>
            <a:r>
              <a:rPr lang="pl-PL" sz="4800" b="1" dirty="0" smtClean="0">
                <a:solidFill>
                  <a:schemeClr val="accent2">
                    <a:lumMod val="50000"/>
                  </a:schemeClr>
                </a:solidFill>
              </a:rPr>
              <a:t>Sprawdziany</a:t>
            </a:r>
            <a:endParaRPr lang="pl-PL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95536" y="3212976"/>
            <a:ext cx="2743200" cy="2664296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12724B"/>
                </a:solidFill>
              </a:rPr>
              <a:t>Dzięki tej zakładce możesz dowiedzieć się o planowanych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</a:rPr>
              <a:t>sprawdzianach</a:t>
            </a:r>
            <a:r>
              <a:rPr lang="pl-PL" sz="2400" dirty="0" smtClean="0">
                <a:solidFill>
                  <a:srgbClr val="12724B"/>
                </a:solidFill>
              </a:rPr>
              <a:t> i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</a:rPr>
              <a:t>kartkówkach</a:t>
            </a:r>
            <a:r>
              <a:rPr lang="pl-PL" sz="2400" dirty="0" smtClean="0">
                <a:solidFill>
                  <a:srgbClr val="12724B"/>
                </a:solidFill>
              </a:rPr>
              <a:t>.</a:t>
            </a:r>
            <a:endParaRPr lang="pl-PL" sz="2400" dirty="0">
              <a:solidFill>
                <a:srgbClr val="12724B"/>
              </a:solidFill>
            </a:endParaRPr>
          </a:p>
        </p:txBody>
      </p:sp>
      <p:pic>
        <p:nvPicPr>
          <p:cNvPr id="5" name="Symbol zastępczy zawartości 4" descr="SAM_52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988840"/>
            <a:ext cx="511175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3419872" y="6309320"/>
            <a:ext cx="41764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300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027868"/>
          </a:xfrm>
        </p:spPr>
        <p:txBody>
          <a:bodyPr>
            <a:noAutofit/>
          </a:bodyPr>
          <a:lstStyle/>
          <a:p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</a:rPr>
              <a:t>Zadania domowe</a:t>
            </a:r>
            <a:endParaRPr lang="pl-PL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11560" y="3573016"/>
            <a:ext cx="2209800" cy="2088231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W dzienniku elektronicznym istnieje również możliwość sprawdzenia czy są zadane prace domowe.</a:t>
            </a:r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Symbol zastępczy obrazu 4" descr="SAM_524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164" r="11164"/>
          <a:stretch>
            <a:fillRect/>
          </a:stretch>
        </p:blipFill>
        <p:spPr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Prostokąt 3"/>
          <p:cNvSpPr/>
          <p:nvPr/>
        </p:nvSpPr>
        <p:spPr>
          <a:xfrm>
            <a:off x="3851920" y="5733256"/>
            <a:ext cx="4104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3000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Szkoła i nauczyciele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538736" cy="925680"/>
          </a:xfrm>
        </p:spPr>
        <p:txBody>
          <a:bodyPr/>
          <a:lstStyle/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Tu możesz sprawdzić  dane kontaktowe: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adres, numer telefonu i email szkoły.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3887415" cy="921171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Możesz się też dowiedzieć jak nazywa się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nauczyciel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uczący danego przedmiotu.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 descr="SAM_525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4030756" cy="2952328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ymbol zastępczy zawartości 7" descr="SAM_525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922191"/>
            <a:ext cx="4041775" cy="3315121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ostokąt 4"/>
          <p:cNvSpPr/>
          <p:nvPr/>
        </p:nvSpPr>
        <p:spPr>
          <a:xfrm>
            <a:off x="1835696" y="6381328"/>
            <a:ext cx="403244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600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Pomoc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924943"/>
            <a:ext cx="4038600" cy="3429981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12724B"/>
                </a:solidFill>
              </a:rPr>
              <a:t>Jeżeli czegoś nie wiesz, zawsze możesz kliknąć  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</a:rPr>
              <a:t>pomoc</a:t>
            </a:r>
            <a:r>
              <a:rPr lang="pl-PL" sz="3200" dirty="0" smtClean="0">
                <a:solidFill>
                  <a:srgbClr val="12724B"/>
                </a:solidFill>
              </a:rPr>
              <a:t>.</a:t>
            </a:r>
            <a:endParaRPr lang="pl-PL" sz="3200" dirty="0">
              <a:solidFill>
                <a:srgbClr val="12724B"/>
              </a:solidFill>
            </a:endParaRPr>
          </a:p>
        </p:txBody>
      </p:sp>
      <p:pic>
        <p:nvPicPr>
          <p:cNvPr id="5" name="Symbol zastępczy zawartości 4" descr="SAM_5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4212531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3203848" y="6453336"/>
            <a:ext cx="396044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8000">
    <p:check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30616" cy="1162050"/>
          </a:xfrm>
        </p:spPr>
        <p:txBody>
          <a:bodyPr/>
          <a:lstStyle/>
          <a:p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Jak zarejestrować urządzenie w systemie UONET+?</a:t>
            </a:r>
            <a:endParaRPr lang="pl-PL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SAM_52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7344816" cy="4702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2483768" y="6381328"/>
            <a:ext cx="417646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Projekt „ Szkoła z klasą”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Przygotowały: 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Eliza Laskowska i Patrycja Marciniszyn </a:t>
            </a:r>
          </a:p>
          <a:p>
            <a:pPr algn="ctr"/>
            <a:r>
              <a:rPr lang="pl-P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Uczennice klasy IV a</a:t>
            </a:r>
            <a:endParaRPr lang="pl-PL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Click="0" advTm="8000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95536" y="764704"/>
            <a:ext cx="3033464" cy="1728192"/>
          </a:xfrm>
        </p:spPr>
        <p:txBody>
          <a:bodyPr/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KROK 1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Logowanie do dziennika elektronicznego</a:t>
            </a:r>
            <a:endParaRPr lang="pl-PL" sz="2800" dirty="0"/>
          </a:p>
        </p:txBody>
      </p:sp>
      <p:pic>
        <p:nvPicPr>
          <p:cNvPr id="14" name="Symbol zastępczy obrazu 13" descr="SAM_51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836712"/>
            <a:ext cx="3744415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Obraz 14" descr="SAM_5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3912434" cy="2934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Prostokąt 15"/>
          <p:cNvSpPr/>
          <p:nvPr/>
        </p:nvSpPr>
        <p:spPr>
          <a:xfrm>
            <a:off x="5868144" y="4563973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pl-PL" dirty="0">
                <a:solidFill>
                  <a:srgbClr val="12724B"/>
                </a:solidFill>
              </a:rPr>
              <a:t>Pierwsze, co musisz zrobić , to zalogować się, czyli wpisać swój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</a:t>
            </a:r>
            <a:r>
              <a:rPr lang="pl-PL" dirty="0">
                <a:solidFill>
                  <a:srgbClr val="12724B"/>
                </a:solidFill>
              </a:rPr>
              <a:t>oraz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hasło</a:t>
            </a:r>
            <a:r>
              <a:rPr lang="pl-PL" dirty="0" smtClean="0">
                <a:solidFill>
                  <a:srgbClr val="12724B"/>
                </a:solidFill>
              </a:rPr>
              <a:t>, po czym kliknąć okno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zaloguj się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788024" y="3789040"/>
            <a:ext cx="43559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schemeClr val="tx1"/>
                </a:solidFill>
              </a:rPr>
              <a:t>Wyszukano </a:t>
            </a:r>
            <a:r>
              <a:rPr lang="pl-PL" sz="1200" dirty="0">
                <a:solidFill>
                  <a:schemeClr val="tx1"/>
                </a:solidFill>
              </a:rPr>
              <a:t>10.02.2016r., https://uonetplus.vulcan.net.pl/chojnow </a:t>
            </a:r>
          </a:p>
        </p:txBody>
      </p:sp>
    </p:spTree>
  </p:cSld>
  <p:clrMapOvr>
    <a:masterClrMapping/>
  </p:clrMapOvr>
  <p:transition advClick="0" advTm="1500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3096344" cy="1944216"/>
          </a:xfrm>
        </p:spPr>
        <p:txBody>
          <a:bodyPr/>
          <a:lstStyle/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Strona główna dziennika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23528" y="2852936"/>
            <a:ext cx="2808312" cy="2520280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Na stronie głównej możesz zobaczyć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ostatnio dodane informacje</a:t>
            </a: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 np. oceny i nieobecności ucznia, najbliższe dni wolne i terminy sprawdzianów. Można też sprawdzić wiadomości.</a:t>
            </a:r>
            <a:endParaRPr lang="pl-PL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Symbol zastępczy zawartości 10" descr="SAM_517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060848"/>
            <a:ext cx="511175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ross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3707904" y="6309320"/>
            <a:ext cx="518457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</a:t>
            </a:r>
            <a:r>
              <a:rPr lang="pl-PL" sz="1200" dirty="0" smtClean="0">
                <a:solidFill>
                  <a:schemeClr val="tx1"/>
                </a:solidFill>
              </a:rPr>
              <a:t>witryna uczennicy klasy 4a (</a:t>
            </a:r>
            <a:r>
              <a:rPr lang="pl-PL" sz="1200" dirty="0" err="1" smtClean="0">
                <a:solidFill>
                  <a:schemeClr val="tx1"/>
                </a:solidFill>
              </a:rPr>
              <a:t>E.Laskowskiej</a:t>
            </a:r>
            <a:r>
              <a:rPr lang="pl-PL" sz="1200" dirty="0" smtClean="0">
                <a:solidFill>
                  <a:schemeClr val="tx1"/>
                </a:solidFill>
              </a:rPr>
              <a:t>)https</a:t>
            </a:r>
            <a:r>
              <a:rPr lang="pl-PL" sz="1200" dirty="0">
                <a:solidFill>
                  <a:schemeClr val="tx1"/>
                </a:solidFill>
              </a:rPr>
              <a:t>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6000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365104"/>
            <a:ext cx="2743200" cy="86409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043608" y="5517232"/>
            <a:ext cx="6768752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KROK 2</a:t>
            </a:r>
          </a:p>
          <a:p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</a:rPr>
              <a:t>Po wejściu na stronę główną, kliknij zakładkę </a:t>
            </a:r>
            <a:r>
              <a:rPr lang="pl-PL" sz="2000" b="1" dirty="0" smtClean="0">
                <a:solidFill>
                  <a:srgbClr val="FF0000"/>
                </a:solidFill>
              </a:rPr>
              <a:t>„Uczeń”. </a:t>
            </a: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</a:rPr>
              <a:t>Pojawi Ci się strona tytułowa tej zakładki.</a:t>
            </a:r>
          </a:p>
        </p:txBody>
      </p:sp>
      <p:sp>
        <p:nvSpPr>
          <p:cNvPr id="6" name="Prostokąt 5"/>
          <p:cNvSpPr/>
          <p:nvPr/>
        </p:nvSpPr>
        <p:spPr>
          <a:xfrm>
            <a:off x="3347864" y="530066"/>
            <a:ext cx="2516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pl-PL" sz="4400" b="1" dirty="0">
                <a:solidFill>
                  <a:srgbClr val="7030A0"/>
                </a:solidFill>
                <a:latin typeface="Calibri"/>
                <a:ea typeface="+mj-ea"/>
                <a:cs typeface="+mj-cs"/>
              </a:rPr>
              <a:t>Uczeń</a:t>
            </a:r>
          </a:p>
        </p:txBody>
      </p:sp>
      <p:pic>
        <p:nvPicPr>
          <p:cNvPr id="8" name="Symbol zastępczy zawartości 7" descr="bez tytuł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5122912" cy="3646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 prst="artDeco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4716016" y="5085184"/>
            <a:ext cx="44279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100" dirty="0" err="1">
                <a:solidFill>
                  <a:schemeClr val="tx1"/>
                </a:solidFill>
              </a:rPr>
              <a:t>E.Laskowskiej</a:t>
            </a:r>
            <a:r>
              <a:rPr lang="pl-PL" sz="1100" dirty="0">
                <a:solidFill>
                  <a:schemeClr val="tx1"/>
                </a:solidFill>
              </a:rPr>
              <a:t>)https://uonetplus.vulcan.net.pl/chojnow </a:t>
            </a:r>
            <a:endParaRPr lang="pl-PL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300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2212848" cy="1008113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accent2">
                    <a:lumMod val="75000"/>
                  </a:schemeClr>
                </a:solidFill>
              </a:rPr>
              <a:t>Oceny</a:t>
            </a:r>
            <a:endParaRPr lang="pl-PL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79512" y="2060848"/>
            <a:ext cx="2880320" cy="3816424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12724B"/>
                </a:solidFill>
              </a:rPr>
              <a:t>Dzięki dziennikowi elektronicznemu rodzic i  uczeń mają szybki dostęp do ocen (wystarczy kliknąć zakładkę oceny). Możemy też zobaczyć kiedy i za co uczeń otrzymał dany stopień poprzez naprowadzenie myszki i przytrzymanie w miejscu oceny która nas interesuje</a:t>
            </a:r>
            <a:endParaRPr lang="pl-PL" sz="1800" b="1" dirty="0">
              <a:solidFill>
                <a:srgbClr val="12724B"/>
              </a:solidFill>
            </a:endParaRPr>
          </a:p>
        </p:txBody>
      </p:sp>
      <p:pic>
        <p:nvPicPr>
          <p:cNvPr id="5" name="Symbol zastępczy obrazu 4" descr="SAM_518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736" r="773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3275856" y="5589240"/>
            <a:ext cx="5292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400" dirty="0" err="1">
                <a:solidFill>
                  <a:schemeClr val="tx1"/>
                </a:solidFill>
              </a:rPr>
              <a:t>E.Laskowskiej</a:t>
            </a:r>
            <a:r>
              <a:rPr lang="pl-PL" sz="1400" dirty="0">
                <a:solidFill>
                  <a:schemeClr val="tx1"/>
                </a:solidFill>
              </a:rPr>
              <a:t>)https://uonetplus.vulcan.net.pl/chojnow 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Frekwencja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147248" cy="936104"/>
          </a:xfrm>
        </p:spPr>
        <p:txBody>
          <a:bodyPr/>
          <a:lstStyle/>
          <a:p>
            <a:pPr algn="ctr"/>
            <a:r>
              <a:rPr lang="pl-PL" sz="1800" dirty="0" smtClean="0"/>
              <a:t>Tu możesz skontrolować liczbę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godzin nieobecnych </a:t>
            </a:r>
            <a:r>
              <a:rPr lang="pl-PL" sz="1800" dirty="0" smtClean="0"/>
              <a:t>oraz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spóźnienia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7" descr="SAM_518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4039985" cy="3029989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ymbol zastępczy zawartości 5" descr="SAM_518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60032" y="2996952"/>
            <a:ext cx="4039985" cy="3029989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ostokąt 4"/>
          <p:cNvSpPr/>
          <p:nvPr/>
        </p:nvSpPr>
        <p:spPr>
          <a:xfrm>
            <a:off x="1763688" y="6165304"/>
            <a:ext cx="41764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900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2743200" cy="144016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accent2">
                    <a:lumMod val="50000"/>
                  </a:schemeClr>
                </a:solidFill>
              </a:rPr>
              <a:t>Uwagi i pochwały</a:t>
            </a:r>
            <a:endParaRPr lang="pl-P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4005064"/>
            <a:ext cx="2743200" cy="2736304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Ta zakładka zawiera informacje o </a:t>
            </a:r>
            <a:r>
              <a:rPr lang="pl-PL" sz="2400" dirty="0" smtClean="0">
                <a:solidFill>
                  <a:srgbClr val="FF0000"/>
                </a:solidFill>
              </a:rPr>
              <a:t>osiągnięciach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ucznia oraz </a:t>
            </a:r>
            <a:r>
              <a:rPr lang="pl-PL" sz="2400" dirty="0" smtClean="0">
                <a:solidFill>
                  <a:srgbClr val="FF0000"/>
                </a:solidFill>
              </a:rPr>
              <a:t>uwagi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dotyczące jego zachowania w szkole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 descr="SAM_51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283332"/>
            <a:ext cx="5111750" cy="3358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3995936" y="5949280"/>
            <a:ext cx="5148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3000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4608512" cy="93610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Uczeń na tle klasy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2792" cy="925680"/>
          </a:xfrm>
        </p:spPr>
        <p:txBody>
          <a:bodyPr/>
          <a:lstStyle/>
          <a:p>
            <a:r>
              <a:rPr lang="pl-PL" sz="2000" dirty="0" smtClean="0">
                <a:solidFill>
                  <a:srgbClr val="12724B"/>
                </a:solidFill>
              </a:rPr>
              <a:t>Dzięki tej funkcji możesz zobaczyć wykres przedstawiający oceny Twojego dziecka  na tle klasy.</a:t>
            </a:r>
            <a:endParaRPr lang="pl-PL" sz="2000" dirty="0">
              <a:solidFill>
                <a:srgbClr val="12724B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572000" y="1700808"/>
            <a:ext cx="4041775" cy="849163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Tu możemy  porównać oceny cząstkowe a także semestralne z danego przedmiotu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Symbol zastępczy zawartości 6" descr="SAM_52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96952"/>
            <a:ext cx="3926429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ymbol zastępczy zawartości 7" descr="SAM_5206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922191"/>
            <a:ext cx="4041775" cy="3031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ostokąt 4"/>
          <p:cNvSpPr/>
          <p:nvPr/>
        </p:nvSpPr>
        <p:spPr>
          <a:xfrm>
            <a:off x="2411760" y="6309320"/>
            <a:ext cx="55446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600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2306216" cy="165618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000" dirty="0" smtClean="0">
                <a:solidFill>
                  <a:schemeClr val="bg2">
                    <a:lumMod val="50000"/>
                  </a:schemeClr>
                </a:solidFill>
              </a:rPr>
              <a:t>Plan lekcji</a:t>
            </a:r>
            <a:endParaRPr lang="pl-PL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2996951"/>
            <a:ext cx="2209800" cy="2011153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Ta zakładka pozwala sprawdzić plan lekcji na cały tydzień oraz planowane zastępstwa. </a:t>
            </a: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ymbol zastępczy obrazu 4" descr="SAM_522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3498236" y="1175446"/>
            <a:ext cx="461772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3563888" y="5589240"/>
            <a:ext cx="40324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Wyszukano 10.02.2016r., witryna uczennicy klasy 4a (</a:t>
            </a:r>
            <a:r>
              <a:rPr lang="pl-PL" sz="1200" dirty="0" err="1">
                <a:solidFill>
                  <a:schemeClr val="tx1"/>
                </a:solidFill>
              </a:rPr>
              <a:t>E.Laskowskiej</a:t>
            </a:r>
            <a:r>
              <a:rPr lang="pl-PL" sz="1200" dirty="0">
                <a:solidFill>
                  <a:schemeClr val="tx1"/>
                </a:solidFill>
              </a:rPr>
              <a:t>)https://uonetplus.vulcan.net.pl/chojnow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3000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</TotalTime>
  <Words>475</Words>
  <Application>Microsoft Office PowerPoint</Application>
  <PresentationFormat>Pokaz na ekranie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Przepływ</vt:lpstr>
      <vt:lpstr>Korzystanie z dziennika elektronicznego</vt:lpstr>
      <vt:lpstr>KROK 1 Logowanie do dziennika elektronicznego</vt:lpstr>
      <vt:lpstr>Strona główna dziennika</vt:lpstr>
      <vt:lpstr>Prezentacja programu PowerPoint</vt:lpstr>
      <vt:lpstr>Oceny</vt:lpstr>
      <vt:lpstr>Frekwencja</vt:lpstr>
      <vt:lpstr>Uwagi i pochwały</vt:lpstr>
      <vt:lpstr>Uczeń na tle klasy</vt:lpstr>
      <vt:lpstr> Plan lekcji</vt:lpstr>
      <vt:lpstr>Lekcje zrealizowane</vt:lpstr>
      <vt:lpstr>Sprawdziany</vt:lpstr>
      <vt:lpstr>Zadania domowe</vt:lpstr>
      <vt:lpstr>Szkoła i nauczyciele</vt:lpstr>
      <vt:lpstr>Pomoc</vt:lpstr>
      <vt:lpstr>Jak zarejestrować urządzenie w systemie UONET+?</vt:lpstr>
      <vt:lpstr>Projekt „ Szkoła z klasą”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Korzystanie z dziennika elektronicznego</dc:title>
  <dc:creator>Annie</dc:creator>
  <cp:lastModifiedBy>Tomek</cp:lastModifiedBy>
  <cp:revision>39</cp:revision>
  <dcterms:created xsi:type="dcterms:W3CDTF">2016-02-08T11:36:33Z</dcterms:created>
  <dcterms:modified xsi:type="dcterms:W3CDTF">2016-04-27T17:07:06Z</dcterms:modified>
</cp:coreProperties>
</file>