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E5ACF2-6459-4121-8787-30DA76ABD878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AF7EDB-42AC-4A07-A114-D968815696A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eekweek.pl/aktualnosci/20059/14-latka-ma-sposob-na-cyberprzemoc/2" TargetMode="External"/><Relationship Id="rId4" Type="http://schemas.openxmlformats.org/officeDocument/2006/relationships/hyperlink" Target="http://www.wysokieobcasy.pl/wysokie-obcasy/1,96856,16852599,Cyberprzemoc__kampania_spoleczna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miany.eu/publikacja-cyberprzemoc-inne-zagrozenia-cyfrowym-swici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0.wp.com/bezpiecznywtlumie.pl/wp-content/uploads/2018/01/Czy-pracownik-s%C5%82u%C5%BCby-porz%C4%85dkowej-ma-prawo-zak%C5%82ada%C4%87-kajdanki-na-r%C4%99ce-trzymane-z-przodu.jpg?resize=822,548&amp;ssl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ebook.en.softonic.com/android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epresjaza.pl/samobojstwo-pieklo" TargetMode="External"/><Relationship Id="rId5" Type="http://schemas.openxmlformats.org/officeDocument/2006/relationships/hyperlink" Target="https://png.icons8.com/metro/1600/arrow.png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bo.pl/mis-niedzwiedz-nozyczki-glowa_zdjecie,260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diaspend.com/wp-content/uploads/suicide-ARTICLE1.jpg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5976664" cy="1008112"/>
          </a:xfrm>
        </p:spPr>
        <p:txBody>
          <a:bodyPr>
            <a:normAutofit fontScale="90000"/>
          </a:bodyPr>
          <a:lstStyle/>
          <a:p>
            <a:r>
              <a:rPr lang="pl-PL" sz="5400" dirty="0" smtClean="0">
                <a:latin typeface="Broadway" pitchFamily="82" charset="0"/>
              </a:rPr>
              <a:t>Cyberprzemoc</a:t>
            </a:r>
            <a:endParaRPr lang="pl-PL" sz="5400" dirty="0">
              <a:latin typeface="Broadway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136904" cy="792088"/>
          </a:xfrm>
        </p:spPr>
        <p:txBody>
          <a:bodyPr/>
          <a:lstStyle/>
          <a:p>
            <a:r>
              <a:rPr lang="pl-PL" dirty="0" smtClean="0"/>
              <a:t>Dzisiaj dowiesz się na czym polega cyberprzemoc. Dowiesz się też co może zrobić ofiara cyberprzemocy. Życzymy miłego oglądania!</a:t>
            </a:r>
            <a:endParaRPr lang="pl-PL" dirty="0"/>
          </a:p>
        </p:txBody>
      </p:sp>
      <p:pic>
        <p:nvPicPr>
          <p:cNvPr id="13314" name="Picture 2" descr="Obraz znaleziony dla: cyberprzem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7612">
            <a:off x="375077" y="3764632"/>
            <a:ext cx="3456384" cy="2341422"/>
          </a:xfrm>
          <a:prstGeom prst="rect">
            <a:avLst/>
          </a:prstGeom>
          <a:noFill/>
        </p:spPr>
      </p:pic>
      <p:pic>
        <p:nvPicPr>
          <p:cNvPr id="13316" name="Picture 4" descr="Obraz znaleziony dla: cyberprzem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8316">
            <a:off x="5752809" y="4285638"/>
            <a:ext cx="3067100" cy="177891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7271792" y="6073170"/>
            <a:ext cx="18722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smtClean="0">
                <a:hlinkClick r:id="rId4"/>
              </a:rPr>
              <a:t>http://www.wysokieobcasy.pl/wysokie-obcasy/1,96856,16852599,Cyberprzemoc__kampania_spoleczna.html</a:t>
            </a:r>
            <a:endParaRPr lang="pl-PL" sz="900" dirty="0"/>
          </a:p>
        </p:txBody>
      </p:sp>
      <p:sp>
        <p:nvSpPr>
          <p:cNvPr id="8" name="Prostokąt 7">
            <a:hlinkClick r:id="rId5"/>
          </p:cNvPr>
          <p:cNvSpPr/>
          <p:nvPr/>
        </p:nvSpPr>
        <p:spPr>
          <a:xfrm>
            <a:off x="0" y="6381328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smtClean="0">
                <a:hlinkClick r:id="rId5"/>
              </a:rPr>
              <a:t>http://www.geekweek.pl/aktualnosci/20059/14-latka-ma-sposob-na-cyberprzemoc/2</a:t>
            </a:r>
            <a:endParaRPr lang="pl-PL" sz="900" dirty="0"/>
          </a:p>
        </p:txBody>
      </p:sp>
      <p:sp>
        <p:nvSpPr>
          <p:cNvPr id="9" name="Prostokąt 8"/>
          <p:cNvSpPr/>
          <p:nvPr/>
        </p:nvSpPr>
        <p:spPr>
          <a:xfrm>
            <a:off x="251520" y="188640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u="sng" dirty="0" smtClean="0"/>
              <a:t>#</a:t>
            </a:r>
            <a:r>
              <a:rPr lang="pl-PL" sz="2400" b="1" i="1" u="sng" dirty="0" err="1" smtClean="0"/>
              <a:t>klikajbezpiecznie</a:t>
            </a:r>
            <a:endParaRPr lang="pl-PL" sz="2400" b="1" i="1" u="sng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Zasady bezpiecznego korzystania z internetu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>7.Internet to skarbnica wiedzy, ale pamiętaj, że nie wszystkie informacje, które w nim znajdziesz, muszą być prawdziwe! Staraj się zawsze sprawdzić wiarygodność informacji.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8.Szanuj innych użytkowników internetu. Traktuj ich tak, jak chcesz, żeby oni traktowali ciebie.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9.Szanuj prawo własności w Sieci. Jeżeli posługujesz się materiałami znalezionymi w internecie, zawsze podawaj źródło ich pochodzenia.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10.Spotkania z osobami poznanymi w internecie mogą być niebezpieczne! Jeżeli planujesz spotkanie z internetowym znajomym, pamiętaj aby zawsze skonsultować to z rodzicami. Na spotkania umawiaj się tylko w miejscach publicznych i idź na nie w towarzystwie rodziców lub innej zaufanej dorosłej osoby.</a:t>
            </a:r>
          </a:p>
          <a:p>
            <a:pPr>
              <a:buNone/>
            </a:pPr>
            <a:r>
              <a:rPr lang="pl-PL" dirty="0" smtClean="0"/>
              <a:t>11.Uważaj na e-maile otrzymane od nieznanych Ci osób. Nigdy nie otwieraj podejrzanych załączników i nie korzystaj z linków  przesłanych przez obcą osobę! Mogą na przykład zawierać wirusy. Najlepiej od razu kasuj maile od nieznajomych.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12.Pamiętaj, że hasła są tajne i nie powinno się ich podawać nikomu. Dbaj o swoje hasło jak o największą tajemnicę. Jeżeli musisz w internecie wybrać jakieś hasło, pamiętaj, żeby nie było ono łatwe do odgadnięcia i strzeż go jak oka w głowie.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Zasady bezpiecznego korzystania z internetu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13. Nie spędzaj całego wolnego czasu przy komputerze. Ustal sobie jakiś limit czasu, który poświęcasz komputerowi i staraj się go nie przekraczać.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14. Jeżeli prowadzisz w internecie stronę lub bloga, pamiętaj, że mają do niego dostęp również osoby o złych zamiarach. Nigdy nie podawaj na swojej stronie adresu domowego, numeru telefonu, informacji o rodzicach itp. Bez zgody rodziców nie publikuj też na niej zdjęć swoich, rodziny ani nikogo innego, kto nie wyrazi na to zgody.</a:t>
            </a:r>
          </a:p>
          <a:p>
            <a:pPr>
              <a:buNone/>
            </a:pPr>
            <a:r>
              <a:rPr lang="pl-PL" dirty="0" smtClean="0"/>
              <a:t> 15.Rozmawiaj z rodzicami o internecie. Informuj ich o wszystkich stronach, które cię niepokoją. Pokazuj im również strony, które cię interesują i które często odwiedzasz.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16. Jeżeli twoi rodzice nie potrafią korzystać z internetu, zostań ich nauczycielem. Pokaż im, jak proste jest surfowanie po Sieci. Zaproś ich na twoje ulubione strony, pokaż im, jak szukać  w internecie informacji.</a:t>
            </a:r>
          </a:p>
          <a:p>
            <a:pPr>
              <a:buNone/>
            </a:pPr>
            <a:r>
              <a:rPr lang="pl-PL" dirty="0" smtClean="0"/>
              <a:t>     </a:t>
            </a:r>
          </a:p>
          <a:p>
            <a:pPr>
              <a:buNone/>
            </a:pPr>
            <a:r>
              <a:rPr lang="pl-PL" dirty="0" smtClean="0"/>
              <a:t>17.Jeżeli chcesz coś kupić w internecie, zawsze skonsultuj się z rodzicami. Nigdy nie podawaj numeru karty kredytowej, nie wypełniaj internetowych formularzy  bez wiedzy i zgody rodziców.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18.W sieci krąży coraz więcej wirusów, które mogą uszkodzić komputer. Dlatego koniecznie zainstaluj oprogramowanie antywirusowe. Porozmawiaj o tym z rodzicami i wspólnie wybierzcie,   a następnie zainstalujcie odpowiedni program.</a:t>
            </a:r>
          </a:p>
          <a:p>
            <a:endParaRPr lang="pl-PL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4392488" cy="2880320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/>
              <a:t>DZIEKUJĘMY ZA OBEJRZENIE!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2952328" cy="1656184"/>
          </a:xfrm>
        </p:spPr>
        <p:txBody>
          <a:bodyPr>
            <a:noAutofit/>
          </a:bodyPr>
          <a:lstStyle/>
          <a:p>
            <a:pPr algn="l"/>
            <a:r>
              <a:rPr lang="pl-PL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Autorzy prezentacji:</a:t>
            </a:r>
          </a:p>
          <a:p>
            <a:pPr algn="l"/>
            <a:r>
              <a:rPr lang="pl-PL" sz="1600" dirty="0" smtClean="0"/>
              <a:t>-Jakub Pisarczyk</a:t>
            </a:r>
          </a:p>
          <a:p>
            <a:pPr algn="l"/>
            <a:r>
              <a:rPr lang="pl-PL" sz="1600" dirty="0" smtClean="0"/>
              <a:t>-Bartosz Górnicki</a:t>
            </a:r>
          </a:p>
          <a:p>
            <a:pPr algn="l"/>
            <a:r>
              <a:rPr lang="pl-PL" sz="1600" dirty="0" smtClean="0"/>
              <a:t>-Marcel Sobiechowski </a:t>
            </a:r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4211960" y="530120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 smtClean="0"/>
              <a:t>-Klasa 5C</a:t>
            </a:r>
          </a:p>
          <a:p>
            <a:r>
              <a:rPr lang="pl-PL" b="1" i="1" dirty="0" smtClean="0"/>
              <a:t>-Szkoła Podstawowa Nr. 4 w Chojnowie im. Janusza Korczaka</a:t>
            </a:r>
            <a:endParaRPr lang="pl-PL" b="1" i="1" dirty="0"/>
          </a:p>
        </p:txBody>
      </p:sp>
      <p:pic>
        <p:nvPicPr>
          <p:cNvPr id="19458" name="Picture 2" descr="Znalezione obrazy dla zapytania Szkoła Podstawowa nr. 4 imieniem Janusza Korczaka w Chojnow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646" y="0"/>
            <a:ext cx="4394354" cy="32225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cyberprzemoc?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7931224" cy="1656184"/>
          </a:xfrm>
        </p:spPr>
        <p:txBody>
          <a:bodyPr>
            <a:normAutofit/>
          </a:bodyPr>
          <a:lstStyle/>
          <a:p>
            <a:r>
              <a:rPr lang="pl-PL" dirty="0" smtClean="0"/>
              <a:t>Stosowanie przemocy poprzez: prześladowanie, zastraszanie, nękanie, wyśmiewanie innych osób z wykorzystaniem Internetu i narzędzi typu elektronicznego takich jak: SMS, e-mail, witryny internetowe, fora dyskusyjne w internecie, portale społecznościowe i inne. Osobę dopuszczającą się </a:t>
            </a:r>
            <a:r>
              <a:rPr lang="pl-PL" dirty="0" smtClean="0"/>
              <a:t>takich</a:t>
            </a:r>
            <a:endParaRPr lang="pl-PL" dirty="0"/>
          </a:p>
        </p:txBody>
      </p:sp>
      <p:pic>
        <p:nvPicPr>
          <p:cNvPr id="1126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4427984" cy="2471101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107504" y="638132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 smtClean="0">
                <a:hlinkClick r:id="rId3"/>
              </a:rPr>
              <a:t>https://zmiany.eu/publikacja-cyberprzemoc-inne-zagrozenia-cyfrowym-swicie/</a:t>
            </a:r>
            <a:endParaRPr lang="pl-PL" sz="9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pl-PL" dirty="0" smtClean="0"/>
              <a:t>Kary za cyberprzemoc w Polsce.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61277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Kto przez uporczywe nękanie innej osoby lub osoby jej najbliższej wzbudza u niej uzasadnione okolicznościami poczucie zagrożenia lub istotnie narusza jej prywatność, podlega karze pozbawienia wolności do lat 3.</a:t>
            </a:r>
          </a:p>
          <a:p>
            <a:r>
              <a:rPr lang="pl-PL" dirty="0" smtClean="0"/>
              <a:t>-Tej samej karze podlega, kto, podszywając się pod inną osobę, wykorzystuje jej wizerunek lub inne jej dane osobowe w celu wyrządzenia jej szkody majątkowej lub osobistej.</a:t>
            </a:r>
          </a:p>
          <a:p>
            <a:r>
              <a:rPr lang="pl-PL" dirty="0" smtClean="0"/>
              <a:t>-Jeżeli następstwem czynu określonego w § 1 lub 2 jest targnięcie się pokrzywdzonego na własne życie, sprawca podlega karze pozbawienia wolności od roku do lat 10.</a:t>
            </a:r>
          </a:p>
          <a:p>
            <a:r>
              <a:rPr lang="pl-PL" dirty="0" smtClean="0"/>
              <a:t>-Ściganie przestępstwa określonego w § 1 lub 2 następuje na wniosek pokrzywdzonego.</a:t>
            </a:r>
          </a:p>
          <a:p>
            <a:endParaRPr lang="pl-PL" dirty="0"/>
          </a:p>
        </p:txBody>
      </p:sp>
      <p:pic>
        <p:nvPicPr>
          <p:cNvPr id="10242" name="Picture 2" descr="Znalezione obrazy dla zapytania kajdan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4157142" cy="277142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55576" y="623731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 smtClean="0">
                <a:hlinkClick r:id="rId3"/>
              </a:rPr>
              <a:t>https://i0.wp.com/</a:t>
            </a:r>
            <a:r>
              <a:rPr lang="pl-PL" sz="900" dirty="0" err="1" smtClean="0">
                <a:hlinkClick r:id="rId3"/>
              </a:rPr>
              <a:t>bezpiecznywtlumie.pl</a:t>
            </a:r>
            <a:r>
              <a:rPr lang="pl-PL" sz="900" dirty="0" smtClean="0">
                <a:hlinkClick r:id="rId3"/>
              </a:rPr>
              <a:t>/</a:t>
            </a:r>
            <a:r>
              <a:rPr lang="pl-PL" sz="900" dirty="0" err="1" smtClean="0">
                <a:hlinkClick r:id="rId3"/>
              </a:rPr>
              <a:t>wp-content</a:t>
            </a:r>
            <a:r>
              <a:rPr lang="pl-PL" sz="900" dirty="0" smtClean="0">
                <a:hlinkClick r:id="rId3"/>
              </a:rPr>
              <a:t>/</a:t>
            </a:r>
            <a:r>
              <a:rPr lang="pl-PL" sz="900" dirty="0" err="1" smtClean="0">
                <a:hlinkClick r:id="rId3"/>
              </a:rPr>
              <a:t>uploads</a:t>
            </a:r>
            <a:r>
              <a:rPr lang="pl-PL" sz="900" dirty="0" smtClean="0">
                <a:hlinkClick r:id="rId3"/>
              </a:rPr>
              <a:t>/2018/01/Czy-pracownik-s%C5%82u%C5%BCby-porz%C4%85dkowej-ma-prawo-zak%C5%82ada%C4%87-kajdanki-na-r%C4%99ce-trzymane-z-przodu.jpg?resize=822%2C548&amp;ssl=1</a:t>
            </a:r>
            <a:endParaRPr lang="pl-PL" sz="9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co się zamienia ofiara cyberprzemocy?</a:t>
            </a:r>
            <a:endParaRPr lang="pl-PL" dirty="0"/>
          </a:p>
        </p:txBody>
      </p:sp>
      <p:pic>
        <p:nvPicPr>
          <p:cNvPr id="9218" name="Picture 2" descr="Znalezione obrazy dla zapytania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857500" cy="2857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323528" y="5301208"/>
            <a:ext cx="22557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dirty="0" smtClean="0">
                <a:hlinkClick r:id="rId3"/>
              </a:rPr>
              <a:t>https://facebook.en.softonic.com/android</a:t>
            </a:r>
            <a:endParaRPr lang="pl-PL" sz="900" dirty="0"/>
          </a:p>
        </p:txBody>
      </p:sp>
      <p:pic>
        <p:nvPicPr>
          <p:cNvPr id="9220" name="Picture 4" descr="Znalezione obrazy dla zapytania strzał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708920"/>
            <a:ext cx="2664296" cy="2664296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2771800" y="5301208"/>
            <a:ext cx="25922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smtClean="0">
                <a:hlinkClick r:id="rId5"/>
              </a:rPr>
              <a:t>https://png.icons8.com/metro/1600/</a:t>
            </a:r>
            <a:r>
              <a:rPr lang="pl-PL" sz="900" dirty="0" err="1" smtClean="0">
                <a:hlinkClick r:id="rId5"/>
              </a:rPr>
              <a:t>arrow.png</a:t>
            </a:r>
            <a:endParaRPr lang="pl-PL" sz="900" dirty="0"/>
          </a:p>
        </p:txBody>
      </p:sp>
      <p:sp>
        <p:nvSpPr>
          <p:cNvPr id="11" name="Prostokąt 10"/>
          <p:cNvSpPr/>
          <p:nvPr/>
        </p:nvSpPr>
        <p:spPr>
          <a:xfrm>
            <a:off x="5580112" y="5301208"/>
            <a:ext cx="3563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smtClean="0">
                <a:hlinkClick r:id="rId6"/>
              </a:rPr>
              <a:t>https://www.depresjaza.pl/samobojstwo-pieklo</a:t>
            </a:r>
            <a:endParaRPr lang="pl-PL" sz="900" dirty="0"/>
          </a:p>
        </p:txBody>
      </p:sp>
      <p:pic>
        <p:nvPicPr>
          <p:cNvPr id="9222" name="Picture 6" descr="Znalezione obrazy dla zapytania samobójstw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996952"/>
            <a:ext cx="2988365" cy="19872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co się zamienia ofiara cyberprzemocy?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1396752"/>
          </a:xfrm>
        </p:spPr>
        <p:txBody>
          <a:bodyPr>
            <a:normAutofit/>
          </a:bodyPr>
          <a:lstStyle/>
          <a:p>
            <a:r>
              <a:rPr lang="pl-PL" dirty="0" smtClean="0"/>
              <a:t>U ofiar cyberprzemocy często pojawia się depresja, a przez to ofiary popełniają samobójstwo, czyli zabijają siebie z własnej woli.</a:t>
            </a:r>
            <a:endParaRPr lang="pl-PL" dirty="0"/>
          </a:p>
        </p:txBody>
      </p:sp>
      <p:pic>
        <p:nvPicPr>
          <p:cNvPr id="20484" name="Picture 4" descr="Obraz znaleziony dla: samobójst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3523551" cy="2609043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95536" y="6211669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50" dirty="0" smtClean="0">
                <a:hlinkClick r:id="rId3"/>
              </a:rPr>
              <a:t>https://gibo.pl/mis-niedzwiedz-nozyczki-glowa_zdjecie,260.html</a:t>
            </a:r>
            <a:endParaRPr lang="pl-PL" sz="1050" dirty="0"/>
          </a:p>
        </p:txBody>
      </p:sp>
      <p:pic>
        <p:nvPicPr>
          <p:cNvPr id="26626" name="Picture 2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3989">
            <a:off x="5480817" y="3374285"/>
            <a:ext cx="2933700" cy="220027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4355976" y="616530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50" dirty="0" smtClean="0">
                <a:hlinkClick r:id="rId5"/>
              </a:rPr>
              <a:t>http://www.indiaspend.com/wp-content/uploads/suicide-ARTICLE1.jpg</a:t>
            </a:r>
            <a:endParaRPr lang="pl-PL" sz="105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jaki sposób objawia się cyberprzemoc?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924944"/>
            <a:ext cx="7859216" cy="1108720"/>
          </a:xfrm>
        </p:spPr>
        <p:txBody>
          <a:bodyPr>
            <a:noAutofit/>
          </a:bodyPr>
          <a:lstStyle/>
          <a:p>
            <a:r>
              <a:rPr lang="pl-PL" sz="2000" dirty="0" smtClean="0"/>
              <a:t>Rozsyłanie kompromitujących materiałów</a:t>
            </a:r>
          </a:p>
          <a:p>
            <a:r>
              <a:rPr lang="pl-PL" sz="2000" dirty="0" smtClean="0"/>
              <a:t>Włamania na konta pocztowe i konta komunikatorów w celu rozsyłania kompromitujących wiadomości</a:t>
            </a:r>
          </a:p>
          <a:p>
            <a:r>
              <a:rPr lang="pl-PL" sz="2000" dirty="0" smtClean="0"/>
              <a:t>Dalsze rozsyłanie otrzymanych danych i wiadomości jako zapisu rozmowy, czy kopii e-maila</a:t>
            </a:r>
          </a:p>
          <a:p>
            <a:r>
              <a:rPr lang="pl-PL" sz="2000" dirty="0" smtClean="0"/>
              <a:t>Tworzenie kompromitujących i ośmieszających stron internetowych</a:t>
            </a:r>
            <a:endParaRPr lang="pl-PL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Ile osób miało styczność z </a:t>
            </a:r>
            <a:r>
              <a:rPr lang="pl-PL" dirty="0" err="1" smtClean="0"/>
              <a:t>cyberprzemocą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7416824" cy="1512168"/>
          </a:xfrm>
        </p:spPr>
        <p:txBody>
          <a:bodyPr>
            <a:normAutofit/>
          </a:bodyPr>
          <a:lstStyle/>
          <a:p>
            <a:r>
              <a:rPr lang="pl-PL" dirty="0" smtClean="0"/>
              <a:t>Badania przeprowadzone na grupie dzieci w wieku 12-18 lat na temat dręczenia w sieci i </a:t>
            </a:r>
            <a:r>
              <a:rPr lang="pl-PL" dirty="0" err="1" smtClean="0"/>
              <a:t>realu</a:t>
            </a:r>
            <a:r>
              <a:rPr lang="pl-PL" dirty="0" smtClean="0"/>
              <a:t> przez dr Robin Kowalski i dr </a:t>
            </a:r>
            <a:r>
              <a:rPr lang="pl-PL" dirty="0" err="1" smtClean="0"/>
              <a:t>Susan</a:t>
            </a:r>
            <a:r>
              <a:rPr lang="pl-PL" dirty="0" smtClean="0"/>
              <a:t> </a:t>
            </a:r>
            <a:r>
              <a:rPr lang="pl-PL" dirty="0" err="1" smtClean="0"/>
              <a:t>Limber</a:t>
            </a:r>
            <a:r>
              <a:rPr lang="pl-PL" dirty="0" smtClean="0"/>
              <a:t> z </a:t>
            </a:r>
            <a:r>
              <a:rPr lang="pl-PL" dirty="0" err="1" smtClean="0"/>
              <a:t>Clemens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: 22% dziewczynek miało styczność z </a:t>
            </a:r>
            <a:r>
              <a:rPr lang="pl-PL" dirty="0" err="1" smtClean="0"/>
              <a:t>cyberbullyingiem</a:t>
            </a:r>
            <a:r>
              <a:rPr lang="pl-PL" dirty="0" smtClean="0"/>
              <a:t> (w świecie realnym 12,3%) 11% chłopców miało styczność z </a:t>
            </a:r>
            <a:r>
              <a:rPr lang="pl-PL" dirty="0" err="1" smtClean="0"/>
              <a:t>cyberbullyingiem</a:t>
            </a:r>
            <a:r>
              <a:rPr lang="pl-PL" dirty="0" smtClean="0"/>
              <a:t> (w świecie realnym 14,1%)</a:t>
            </a:r>
            <a:endParaRPr lang="pl-PL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uniknąć cyberprzemocy?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3556991"/>
          </a:xfrm>
        </p:spPr>
        <p:txBody>
          <a:bodyPr>
            <a:normAutofit/>
          </a:bodyPr>
          <a:lstStyle/>
          <a:p>
            <a:r>
              <a:rPr lang="pl-PL" sz="2000" dirty="0" smtClean="0"/>
              <a:t>Należy unikać forum dyskusyjnych, portali społecznościowych, nie opublikować swoich zdjęć. Należy też unikać „wrednych osób”, które z przyjemnością się z ciebie wyśmieją. Pamiętaj! Nigdy się nie przejmuj co mówią o tobie inne osoby!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Zasady bezpiecznego korzystania z internetu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1.Nigdy nie podawaj w internecie swojego prawdziwego imienia i nazwiska. Posługuj się nickiem, czyli pseudonimem, internetową ksywką.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2. Nigdy nie podawaj osobom poznanym w internecie swojego adresu domowego, numeru telefonu i innych tego typu informacji. Nie możesz mieć pewności, z kim naprawdę rozmawiasz!</a:t>
            </a:r>
          </a:p>
          <a:p>
            <a:pPr>
              <a:buNone/>
            </a:pPr>
            <a:r>
              <a:rPr lang="pl-PL" dirty="0" smtClean="0"/>
              <a:t>      </a:t>
            </a:r>
          </a:p>
          <a:p>
            <a:pPr>
              <a:buNone/>
            </a:pPr>
            <a:r>
              <a:rPr lang="pl-PL" dirty="0" smtClean="0"/>
              <a:t>3. Nigdy nie wysyłaj nieznajomym swoich zdjęć. Nie wiesz, do kogo naprawdę trafią.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4. Jeżeli wiadomość, którą otrzymałeś, jest wulgarna lub niepokojąca, nie odpowiadaj na nią. Pokaż ją swoim rodzicom lub innej zaufanej osobie dorosłej.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5.Pamiętaj, że nigdy nie możesz mieć pewności, z kim rozmawiasz w internecie. Ktoś, kto podaje się za twojego rówieśnika, w rzeczywistości może być dużo starszy i mieć wobec ciebie złe zamiary.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6. Kiedy coś lub ktoś w internecie cię przestraszy, koniecznie powiedz o tym rodzicom lub innej zaufanej osobie dorosłej.</a:t>
            </a:r>
          </a:p>
          <a:p>
            <a:endParaRPr lang="pl-PL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tf00001238</Template>
  <TotalTime>100</TotalTime>
  <Words>519</Words>
  <Application>Microsoft Office PowerPoint</Application>
  <PresentationFormat>Pokaz na ekranie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Celestial</vt:lpstr>
      <vt:lpstr>Cyberprzemoc</vt:lpstr>
      <vt:lpstr>Co to jest cyberprzemoc?</vt:lpstr>
      <vt:lpstr>Kary za cyberprzemoc w Polsce. </vt:lpstr>
      <vt:lpstr>W co się zamienia ofiara cyberprzemocy?</vt:lpstr>
      <vt:lpstr>W co się zamienia ofiara cyberprzemocy?</vt:lpstr>
      <vt:lpstr>W jaki sposób objawia się cyberprzemoc?</vt:lpstr>
      <vt:lpstr>Ile osób miało styczność z cyberprzemocą?</vt:lpstr>
      <vt:lpstr>Jak uniknąć cyberprzemocy? </vt:lpstr>
      <vt:lpstr>Zasady bezpiecznego korzystania z internetu</vt:lpstr>
      <vt:lpstr>Zasady bezpiecznego korzystania z internetu</vt:lpstr>
      <vt:lpstr>Zasady bezpiecznego korzystania z internetu</vt:lpstr>
      <vt:lpstr>DZIEKUJĘMY ZA OBEJRZENIE!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Cyber-przemoc</dc:title>
  <dc:creator>uczen05</dc:creator>
  <cp:lastModifiedBy>uczen05</cp:lastModifiedBy>
  <cp:revision>12</cp:revision>
  <dcterms:created xsi:type="dcterms:W3CDTF">2017-10-17T07:53:54Z</dcterms:created>
  <dcterms:modified xsi:type="dcterms:W3CDTF">2018-03-06T09:13:53Z</dcterms:modified>
</cp:coreProperties>
</file>