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66" r:id="rId7"/>
    <p:sldId id="258" r:id="rId8"/>
    <p:sldId id="259" r:id="rId9"/>
    <p:sldId id="260" r:id="rId10"/>
    <p:sldId id="265" r:id="rId11"/>
    <p:sldId id="263" r:id="rId12"/>
    <p:sldId id="264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06.04.2020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06.04.2020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06.04.2020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221E02-25CB-4963-84BC-0813985E7D90}" type="datetimeFigureOut">
              <a:rPr lang="pl-PL" smtClean="0"/>
              <a:pPr/>
              <a:t>06.04.2020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06.04.2020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06.04.2020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06.04.2020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221E02-25CB-4963-84BC-0813985E7D90}" type="datetimeFigureOut">
              <a:rPr lang="pl-PL" smtClean="0"/>
              <a:pPr/>
              <a:t>06.04.2020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06.04.2020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221E02-25CB-4963-84BC-0813985E7D90}" type="datetimeFigureOut">
              <a:rPr lang="pl-PL" smtClean="0"/>
              <a:pPr/>
              <a:t>06.04.2020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221E02-25CB-4963-84BC-0813985E7D90}" type="datetimeFigureOut">
              <a:rPr lang="pl-PL" smtClean="0"/>
              <a:pPr/>
              <a:t>06.04.2020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06.04.2020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339752" y="2708920"/>
            <a:ext cx="6118448" cy="1894362"/>
          </a:xfrm>
        </p:spPr>
        <p:txBody>
          <a:bodyPr>
            <a:noAutofit/>
          </a:bodyPr>
          <a:lstStyle/>
          <a:p>
            <a:r>
              <a:rPr lang="pl-PL" sz="6600" dirty="0"/>
              <a:t>BĄDŹ JAK …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76264" y="5805264"/>
            <a:ext cx="6172200" cy="569658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r"/>
            <a:r>
              <a:rPr lang="pl-PL" dirty="0"/>
              <a:t>„Mały Książę”  </a:t>
            </a:r>
            <a:r>
              <a:rPr lang="pl-PL" b="0" dirty="0"/>
              <a:t>Antoine de Saint - </a:t>
            </a:r>
            <a:r>
              <a:rPr lang="pl-PL" b="0" dirty="0" err="1"/>
              <a:t>Exupery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BĄDŹ  JAK  MAŁY KSIĄŻĘ…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5064568"/>
            <a:ext cx="7467600" cy="1604792"/>
          </a:xfrm>
        </p:spPr>
        <p:txBody>
          <a:bodyPr>
            <a:normAutofit/>
          </a:bodyPr>
          <a:lstStyle/>
          <a:p>
            <a:r>
              <a:rPr lang="pl-PL" sz="1800" dirty="0"/>
              <a:t>Był człowiekiem samotnym, wrażliwym na piękno przyrody, zachwycał się zachodami słońca, które łagodziły jego wewnętrzny smutek</a:t>
            </a:r>
          </a:p>
          <a:p>
            <a:r>
              <a:rPr lang="pl-PL" sz="1800" dirty="0"/>
              <a:t>Potrafił docenić wartość piękno prawdziwej przyjaźni </a:t>
            </a:r>
          </a:p>
        </p:txBody>
      </p:sp>
      <p:pic>
        <p:nvPicPr>
          <p:cNvPr id="4" name="Picture 2" descr="Znalezione obrazy dla zapytania: mały książę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772816"/>
            <a:ext cx="5544616" cy="30262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2792" y="197768"/>
            <a:ext cx="7467600" cy="1143000"/>
          </a:xfrm>
        </p:spPr>
        <p:txBody>
          <a:bodyPr/>
          <a:lstStyle/>
          <a:p>
            <a:r>
              <a:rPr lang="pl-PL" dirty="0"/>
              <a:t>NIE  BĄDŹ  JAK  RÓŻA…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5424608"/>
            <a:ext cx="7467600" cy="1244752"/>
          </a:xfrm>
        </p:spPr>
        <p:txBody>
          <a:bodyPr>
            <a:normAutofit/>
          </a:bodyPr>
          <a:lstStyle/>
          <a:p>
            <a:r>
              <a:rPr lang="pl-PL" sz="2000" dirty="0"/>
              <a:t>Była ona zapatrzona w siebie dumna i kapryśna lecz pod jej kolcami znajdowały się prawdziwe uczucia była najważniejszą na świecie Różą dla Małego Księcia</a:t>
            </a:r>
          </a:p>
        </p:txBody>
      </p:sp>
      <p:pic>
        <p:nvPicPr>
          <p:cNvPr id="1028" name="Picture 4" descr="Znalezione obrazy dla zapytania: róża z małego księc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772816"/>
            <a:ext cx="6336704" cy="31683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2792" y="188640"/>
            <a:ext cx="7467600" cy="1143000"/>
          </a:xfrm>
        </p:spPr>
        <p:txBody>
          <a:bodyPr/>
          <a:lstStyle/>
          <a:p>
            <a:r>
              <a:rPr lang="pl-PL" dirty="0"/>
              <a:t>NIE  BĄDŹ  JAK  KRÓL…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32792" y="5301208"/>
            <a:ext cx="7467600" cy="1172744"/>
          </a:xfrm>
        </p:spPr>
        <p:txBody>
          <a:bodyPr>
            <a:normAutofit/>
          </a:bodyPr>
          <a:lstStyle/>
          <a:p>
            <a:r>
              <a:rPr lang="pl-PL" sz="1800" dirty="0"/>
              <a:t>Król był pewny siebie nie dopuszczał do siebie myśli, że ktoś może go nie posłuchać i nie wykonać jego rozkazu.</a:t>
            </a:r>
          </a:p>
          <a:p>
            <a:r>
              <a:rPr lang="pl-PL" sz="1800" dirty="0"/>
              <a:t>Symbolizuje ludzi despotycznych i rządnych władzy.</a:t>
            </a:r>
          </a:p>
        </p:txBody>
      </p:sp>
      <p:pic>
        <p:nvPicPr>
          <p:cNvPr id="1026" name="Picture 2" descr="Znalezione obrazy dla zapytania: król z małego księc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700808"/>
            <a:ext cx="3614802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2792" y="116632"/>
            <a:ext cx="7467600" cy="1143000"/>
          </a:xfrm>
        </p:spPr>
        <p:txBody>
          <a:bodyPr/>
          <a:lstStyle/>
          <a:p>
            <a:r>
              <a:rPr lang="pl-PL" dirty="0"/>
              <a:t>BĄDŹ  JAK  PILOT…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1560" y="5352600"/>
            <a:ext cx="7467600" cy="1316760"/>
          </a:xfrm>
        </p:spPr>
        <p:txBody>
          <a:bodyPr>
            <a:normAutofit/>
          </a:bodyPr>
          <a:lstStyle/>
          <a:p>
            <a:r>
              <a:rPr lang="pl-PL" sz="2000" dirty="0"/>
              <a:t>Pilot to dobry, wrażliwy człowiek, który dzięki Małemu </a:t>
            </a:r>
            <a:r>
              <a:rPr lang="pl-PL" sz="2000" dirty="0" err="1"/>
              <a:t>Księciowi</a:t>
            </a:r>
            <a:r>
              <a:rPr lang="pl-PL" sz="2000" dirty="0"/>
              <a:t> zaczyna inaczej patrzeć na świat </a:t>
            </a:r>
          </a:p>
        </p:txBody>
      </p:sp>
      <p:pic>
        <p:nvPicPr>
          <p:cNvPr id="5122" name="Picture 2" descr="Znalezione obrazy dla zapytania: pilot  z MALEGO ksiecia"/>
          <p:cNvPicPr>
            <a:picLocks noChangeAspect="1" noChangeArrowheads="1"/>
          </p:cNvPicPr>
          <p:nvPr/>
        </p:nvPicPr>
        <p:blipFill>
          <a:blip r:embed="rId2" cstate="print"/>
          <a:srcRect l="22641" r="22642"/>
          <a:stretch>
            <a:fillRect/>
          </a:stretch>
        </p:blipFill>
        <p:spPr bwMode="auto">
          <a:xfrm>
            <a:off x="3419872" y="1484784"/>
            <a:ext cx="2088232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2792" y="116632"/>
            <a:ext cx="7467600" cy="1143000"/>
          </a:xfrm>
        </p:spPr>
        <p:txBody>
          <a:bodyPr/>
          <a:lstStyle/>
          <a:p>
            <a:r>
              <a:rPr lang="pl-PL" dirty="0"/>
              <a:t>NIE  BĄDŹ  JAK  PIJAK…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32792" y="5301208"/>
            <a:ext cx="7467600" cy="1152128"/>
          </a:xfrm>
        </p:spPr>
        <p:txBody>
          <a:bodyPr>
            <a:normAutofit/>
          </a:bodyPr>
          <a:lstStyle/>
          <a:p>
            <a:r>
              <a:rPr lang="pl-PL" sz="1800" dirty="0"/>
              <a:t>Pijak jest człowiekiem słabym psychicznie pogrążonym w nałogu.</a:t>
            </a:r>
          </a:p>
          <a:p>
            <a:r>
              <a:rPr lang="pl-PL" sz="1800" dirty="0"/>
              <a:t>Nie próbuje się zmienić i nie chce też przyjąć pomocy po spotkaniu z Małym Księciem</a:t>
            </a:r>
          </a:p>
        </p:txBody>
      </p:sp>
      <p:pic>
        <p:nvPicPr>
          <p:cNvPr id="16386" name="Picture 2" descr="Znalezione obrazy dla zapytania: pijak z małego księc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700808"/>
            <a:ext cx="4681790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60784" y="274638"/>
            <a:ext cx="7467600" cy="1143000"/>
          </a:xfrm>
        </p:spPr>
        <p:txBody>
          <a:bodyPr/>
          <a:lstStyle/>
          <a:p>
            <a:r>
              <a:rPr lang="pl-PL" dirty="0"/>
              <a:t>NIE  BĄDŹ  JAK  LATARNIK...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60784" y="5208584"/>
            <a:ext cx="7467600" cy="138876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pl-PL" sz="1800" dirty="0"/>
              <a:t>Był wciąż zajęty pracą, co minutę zapalał latarnię.</a:t>
            </a:r>
          </a:p>
          <a:p>
            <a:pPr>
              <a:buFont typeface="Arial" pitchFamily="34" charset="0"/>
              <a:buChar char="•"/>
            </a:pPr>
            <a:r>
              <a:rPr lang="pl-PL" sz="1800" dirty="0"/>
              <a:t>Miał świadomość, że jego praca stała się bezsensowa, mimo to wykonuje ją rzetelnie </a:t>
            </a:r>
          </a:p>
          <a:p>
            <a:endParaRPr lang="pl-PL" dirty="0"/>
          </a:p>
        </p:txBody>
      </p:sp>
      <p:pic>
        <p:nvPicPr>
          <p:cNvPr id="22530" name="Picture 2" descr="Znalezione obrazy dla zapytania: Latanik  z MALEGO ksiecia"/>
          <p:cNvPicPr>
            <a:picLocks noChangeAspect="1" noChangeArrowheads="1"/>
          </p:cNvPicPr>
          <p:nvPr/>
        </p:nvPicPr>
        <p:blipFill>
          <a:blip r:embed="rId2" cstate="print"/>
          <a:srcRect t="4775" b="15647"/>
          <a:stretch>
            <a:fillRect/>
          </a:stretch>
        </p:blipFill>
        <p:spPr bwMode="auto">
          <a:xfrm>
            <a:off x="2771800" y="1556792"/>
            <a:ext cx="3333750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1143000"/>
          </a:xfrm>
        </p:spPr>
        <p:txBody>
          <a:bodyPr/>
          <a:lstStyle/>
          <a:p>
            <a:r>
              <a:rPr lang="pl-PL" dirty="0"/>
              <a:t>BĄDŹ  JAK  LIS…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5085184"/>
            <a:ext cx="7467600" cy="1388768"/>
          </a:xfrm>
        </p:spPr>
        <p:txBody>
          <a:bodyPr>
            <a:normAutofit/>
          </a:bodyPr>
          <a:lstStyle/>
          <a:p>
            <a:r>
              <a:rPr lang="pl-PL" sz="1800" dirty="0"/>
              <a:t>„Dobrze widzi się tylko sercem. Najważniejsze jest niewidoczne dla oczu.” Lis mówiąc Małemu Księciu miał na myśli to, że ludzie kierują się wyglądem innych a nie zwracają uwagi na to co inni mają w sercu </a:t>
            </a:r>
          </a:p>
        </p:txBody>
      </p:sp>
      <p:pic>
        <p:nvPicPr>
          <p:cNvPr id="1026" name="Picture 2" descr="Znalezione obrazy dla zapytania: lis  z MALEGO ksiecia"/>
          <p:cNvPicPr>
            <a:picLocks noChangeAspect="1" noChangeArrowheads="1"/>
          </p:cNvPicPr>
          <p:nvPr/>
        </p:nvPicPr>
        <p:blipFill>
          <a:blip r:embed="rId2" cstate="print"/>
          <a:srcRect t="5357" b="8929"/>
          <a:stretch>
            <a:fillRect/>
          </a:stretch>
        </p:blipFill>
        <p:spPr bwMode="auto">
          <a:xfrm>
            <a:off x="2771800" y="1484784"/>
            <a:ext cx="3457508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1143000"/>
          </a:xfrm>
        </p:spPr>
        <p:txBody>
          <a:bodyPr/>
          <a:lstStyle/>
          <a:p>
            <a:r>
              <a:rPr lang="pl-PL" dirty="0"/>
              <a:t>NIE  BĄDŹ  JAK  PRÓŻNY…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5229200"/>
            <a:ext cx="7467600" cy="1244752"/>
          </a:xfrm>
        </p:spPr>
        <p:txBody>
          <a:bodyPr>
            <a:normAutofit/>
          </a:bodyPr>
          <a:lstStyle/>
          <a:p>
            <a:r>
              <a:rPr lang="pl-PL" sz="1800" dirty="0"/>
              <a:t>Próżny był skupiony wyłącznie na sobie.</a:t>
            </a:r>
          </a:p>
          <a:p>
            <a:r>
              <a:rPr lang="pl-PL" sz="1800" dirty="0"/>
              <a:t>Liczyło się tylko dla niego to aby być wielbionym i oklaskiwanym przez innych </a:t>
            </a:r>
          </a:p>
        </p:txBody>
      </p:sp>
      <p:sp>
        <p:nvSpPr>
          <p:cNvPr id="21506" name="AutoShape 2" descr="Znalezione obrazy dla zapytania: próżny  z MALEGO ksiec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1508" name="AutoShape 4" descr="Znalezione obrazy dla zapytania: próżny  z MALEGO ksiec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1510" name="Picture 6" descr="Znalezione obrazy dla zapytania: próżny  z MALEGO ksiec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412776"/>
            <a:ext cx="3672408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CB6E7019107344E9782663B9C6F449A" ma:contentTypeVersion="8" ma:contentTypeDescription="Utwórz nowy dokument." ma:contentTypeScope="" ma:versionID="ce57b1cfaa69734de2ce2ed2e644cf21">
  <xsd:schema xmlns:xsd="http://www.w3.org/2001/XMLSchema" xmlns:xs="http://www.w3.org/2001/XMLSchema" xmlns:p="http://schemas.microsoft.com/office/2006/metadata/properties" xmlns:ns3="e850763a-8fc4-42e1-908f-b02b8a37c1f4" targetNamespace="http://schemas.microsoft.com/office/2006/metadata/properties" ma:root="true" ma:fieldsID="b6858bb9e2fdf6ed25c1a4b707e734a2" ns3:_="">
    <xsd:import namespace="e850763a-8fc4-42e1-908f-b02b8a37c1f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50763a-8fc4-42e1-908f-b02b8a37c1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A1E973E-BF1F-4458-B5C4-2B391F06A9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50763a-8fc4-42e1-908f-b02b8a37c1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6D3DA5-E411-492C-A5C1-AEA01C5B50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2FC7E0-F8E4-4C93-B266-2A738D76DB07}">
  <ds:schemaRefs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e850763a-8fc4-42e1-908f-b02b8a37c1f4"/>
    <ds:schemaRef ds:uri="http://purl.org/dc/dcmitype/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252</Words>
  <Application>Microsoft Office PowerPoint</Application>
  <PresentationFormat>Pokaz na ekranie (4:3)</PresentationFormat>
  <Paragraphs>23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Arial</vt:lpstr>
      <vt:lpstr>Century Schoolbook</vt:lpstr>
      <vt:lpstr>Wingdings</vt:lpstr>
      <vt:lpstr>Wingdings 2</vt:lpstr>
      <vt:lpstr>Wykusz</vt:lpstr>
      <vt:lpstr>BĄDŹ JAK …</vt:lpstr>
      <vt:lpstr>BĄDŹ  JAK  MAŁY KSIĄŻĘ…</vt:lpstr>
      <vt:lpstr>NIE  BĄDŹ  JAK  RÓŻA…</vt:lpstr>
      <vt:lpstr>NIE  BĄDŹ  JAK  KRÓL…</vt:lpstr>
      <vt:lpstr>BĄDŹ  JAK  PILOT…</vt:lpstr>
      <vt:lpstr>NIE  BĄDŹ  JAK  PIJAK…</vt:lpstr>
      <vt:lpstr>NIE  BĄDŹ  JAK  LATARNIK...</vt:lpstr>
      <vt:lpstr>BĄDŹ  JAK  LIS…</vt:lpstr>
      <vt:lpstr>NIE  BĄDŹ  JAK  PRÓŻNY…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BĄDŹ JAK …</dc:title>
  <dc:creator>Darek</dc:creator>
  <cp:lastModifiedBy>jolanta rusiecka</cp:lastModifiedBy>
  <cp:revision>27</cp:revision>
  <dcterms:created xsi:type="dcterms:W3CDTF">2020-02-29T20:08:21Z</dcterms:created>
  <dcterms:modified xsi:type="dcterms:W3CDTF">2020-04-06T11:00:30Z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0x0101006CB6E7019107344E9782663B9C6F449A</vt:lpwstr>
  </property>
</Properties>
</file>