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sldIdLst>
    <p:sldId id="268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5E1A994-75EE-4317-9C4F-7F4384050434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96528E3-5455-46FF-BA3E-6189CAEFF1ED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33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A994-75EE-4317-9C4F-7F4384050434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28E3-5455-46FF-BA3E-6189CAEFF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3579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A994-75EE-4317-9C4F-7F4384050434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28E3-5455-46FF-BA3E-6189CAEFF1ED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270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A994-75EE-4317-9C4F-7F4384050434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28E3-5455-46FF-BA3E-6189CAEFF1ED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791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A994-75EE-4317-9C4F-7F4384050434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28E3-5455-46FF-BA3E-6189CAEFF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5308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A994-75EE-4317-9C4F-7F4384050434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28E3-5455-46FF-BA3E-6189CAEFF1ED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207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A994-75EE-4317-9C4F-7F4384050434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28E3-5455-46FF-BA3E-6189CAEFF1ED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877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A994-75EE-4317-9C4F-7F4384050434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28E3-5455-46FF-BA3E-6189CAEFF1ED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781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A994-75EE-4317-9C4F-7F4384050434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28E3-5455-46FF-BA3E-6189CAEFF1ED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077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A994-75EE-4317-9C4F-7F4384050434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28E3-5455-46FF-BA3E-6189CAEFF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4961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A994-75EE-4317-9C4F-7F4384050434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28E3-5455-46FF-BA3E-6189CAEFF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907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A994-75EE-4317-9C4F-7F4384050434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28E3-5455-46FF-BA3E-6189CAEFF1ED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22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A994-75EE-4317-9C4F-7F4384050434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28E3-5455-46FF-BA3E-6189CAEFF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8036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A994-75EE-4317-9C4F-7F4384050434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28E3-5455-46FF-BA3E-6189CAEFF1ED}" type="slidenum">
              <a:rPr lang="pl-PL" smtClean="0"/>
              <a:t>‹#›</a:t>
            </a:fld>
            <a:endParaRPr lang="pl-P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23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A994-75EE-4317-9C4F-7F4384050434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28E3-5455-46FF-BA3E-6189CAEFF1ED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89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A994-75EE-4317-9C4F-7F4384050434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28E3-5455-46FF-BA3E-6189CAEFF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7289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A994-75EE-4317-9C4F-7F4384050434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28E3-5455-46FF-BA3E-6189CAEFF1ED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391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A994-75EE-4317-9C4F-7F4384050434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28E3-5455-46FF-BA3E-6189CAEFF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1183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5E1A994-75EE-4317-9C4F-7F4384050434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96528E3-5455-46FF-BA3E-6189CAEFF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512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  <p:sldLayoutId id="214748405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50D8A3-D1DE-4457-9298-BC250E7AED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11 listopada 1918r.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28E545A-C2CC-4A93-8357-85F0A5B244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Odzyskanie Niepodległości przez Polskę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65740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7C32EB-EBED-4620-867D-4795FAA84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Rada regencyjna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CFAFEB-DC6F-4247-8E89-64198FE79D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95401" y="2556932"/>
            <a:ext cx="9601196" cy="3318936"/>
          </a:xfrm>
        </p:spPr>
        <p:txBody>
          <a:bodyPr>
            <a:normAutofit/>
          </a:bodyPr>
          <a:lstStyle/>
          <a:p>
            <a:r>
              <a:rPr lang="pl-PL" dirty="0"/>
              <a:t>Podczas gdy w październiku i listopadzie kończyła się wojna na Zachodzie i nastąpił rozpad Austro-Węgier, Polacy przystąpili do rozbrajania okupantów i tworzenia swoich niezależnych instytucji państwowych. 11 listopada 1918r. nastąpił przełom w historii Polski, uwolniony przez Niemców Józef Piłsudski przyjechał wtedy do Warszawy gdzie przejął z rąk Rady Regeneracyjnej pełnię władzy cywilnej i wojskowej przyjmując funkcję Naczelnika Państwa. </a:t>
            </a:r>
          </a:p>
        </p:txBody>
      </p:sp>
    </p:spTree>
    <p:extLst>
      <p:ext uri="{BB962C8B-B14F-4D97-AF65-F5344CB8AC3E}">
        <p14:creationId xmlns:p14="http://schemas.microsoft.com/office/powerpoint/2010/main" val="328569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255F08-D450-4678-8B02-AF3FD8B56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25" y="2125133"/>
            <a:ext cx="9601196" cy="1303867"/>
          </a:xfrm>
        </p:spPr>
        <p:txBody>
          <a:bodyPr>
            <a:noAutofit/>
          </a:bodyPr>
          <a:lstStyle/>
          <a:p>
            <a:r>
              <a:rPr lang="pl-PL" sz="9600" dirty="0"/>
              <a:t>Koniec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2132BB-A684-438A-B87D-D153EB1C4E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804" y="5246704"/>
            <a:ext cx="6507332" cy="97654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dirty="0" err="1"/>
              <a:t>źródła:https</a:t>
            </a:r>
            <a:r>
              <a:rPr lang="pl-PL" dirty="0"/>
              <a:t>://niepodlegla.gov.pl/o-</a:t>
            </a:r>
            <a:r>
              <a:rPr lang="pl-PL" dirty="0" err="1"/>
              <a:t>niepodleglej</a:t>
            </a:r>
            <a:r>
              <a:rPr lang="pl-PL" dirty="0"/>
              <a:t>/</a:t>
            </a:r>
            <a:r>
              <a:rPr lang="pl-PL" dirty="0" err="1"/>
              <a:t>polskie-droghttps</a:t>
            </a:r>
            <a:r>
              <a:rPr lang="pl-PL" dirty="0"/>
              <a:t>://pl.wikipedia.org/</a:t>
            </a:r>
            <a:r>
              <a:rPr lang="pl-PL" dirty="0" err="1"/>
              <a:t>wiki</a:t>
            </a:r>
            <a:r>
              <a:rPr lang="pl-PL" dirty="0"/>
              <a:t>/Narodowe_%C5%9Awi%C4%99to_Niepodleg%C5%82o%C5%9Bcii-ku-niepodleglosci/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48A2EF8-107C-4317-ABB5-72B3A0AEAD7C}"/>
              </a:ext>
            </a:extLst>
          </p:cNvPr>
          <p:cNvSpPr txBox="1"/>
          <p:nvPr/>
        </p:nvSpPr>
        <p:spPr>
          <a:xfrm>
            <a:off x="594804" y="4372253"/>
            <a:ext cx="703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Prezentacje wykonała: Magdalena Trzeciak </a:t>
            </a:r>
            <a:r>
              <a:rPr lang="pl-PL" dirty="0" err="1"/>
              <a:t>kl.VIIIb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771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5">
            <a:extLst>
              <a:ext uri="{FF2B5EF4-FFF2-40B4-BE49-F238E27FC236}">
                <a16:creationId xmlns:a16="http://schemas.microsoft.com/office/drawing/2014/main" id="{0B78BE18-6882-4FAA-BC8C-CA216E963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1A34F12D-8C0F-46CA-9F4A-D56193C37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88137"/>
            <a:ext cx="11227442" cy="588329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14300" dist="127000" dir="48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5" name="Obraz 4" descr="Obraz zawierający tekst, osoba, gracz, pozujący&#10;&#10;Opis wygenerowany automatycznie">
            <a:extLst>
              <a:ext uri="{FF2B5EF4-FFF2-40B4-BE49-F238E27FC236}">
                <a16:creationId xmlns:a16="http://schemas.microsoft.com/office/drawing/2014/main" id="{2B3E2A12-17BC-4FDA-BA63-FA795F932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r="1" b="10427"/>
          <a:stretch/>
        </p:blipFill>
        <p:spPr>
          <a:xfrm>
            <a:off x="486138" y="486568"/>
            <a:ext cx="11227442" cy="588329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3838012-22B6-4303-8F29-04E1419B3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50F766D-CFCC-4B5B-BED1-49B6330F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pl-PL">
                <a:solidFill>
                  <a:schemeClr val="tx1"/>
                </a:solidFill>
              </a:rPr>
              <a:t>Co obchodzimy 11 listopada ?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B061FF5-9F81-427C-8DA5-398939551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2351" y="2421466"/>
            <a:ext cx="940729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03F5A17-2CE9-4ADD-9FAF-C1A0BB39C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8288" y="3128956"/>
            <a:ext cx="12234672" cy="658368"/>
            <a:chOff x="-18288" y="3128956"/>
            <a:chExt cx="12234672" cy="658368"/>
          </a:xfrm>
        </p:grpSpPr>
        <p:sp useBgFill="1">
          <p:nvSpPr>
            <p:cNvPr id="35" name="Rounded Rectangle 20">
              <a:extLst>
                <a:ext uri="{FF2B5EF4-FFF2-40B4-BE49-F238E27FC236}">
                  <a16:creationId xmlns:a16="http://schemas.microsoft.com/office/drawing/2014/main" id="{4A88F887-B43E-4CD1-BCE2-739013C68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C9D3412-AB4A-4E20-9A79-B2C80D198B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7" name="Rounded Rectangle 22">
              <a:extLst>
                <a:ext uri="{FF2B5EF4-FFF2-40B4-BE49-F238E27FC236}">
                  <a16:creationId xmlns:a16="http://schemas.microsoft.com/office/drawing/2014/main" id="{A1D7D010-E182-46E6-9264-B39552853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4783A7B-2E08-42E4-87EC-EE59B873D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6F7BE4-5100-476E-9743-B0FF8FBB8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>
            <a:normAutofit/>
          </a:bodyPr>
          <a:lstStyle/>
          <a:p>
            <a:r>
              <a:rPr lang="pl-PL">
                <a:solidFill>
                  <a:schemeClr val="tx1"/>
                </a:solidFill>
              </a:rPr>
              <a:t>Narodowe Święto Niepodległości- jest to święto państwowe obchodzone co roku w Polsce 11 listopada dla upamiętnienia odzyskania przez Polskę niepodległości w 1918 r. po 123 latach zaborów.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98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72F6A24-139E-4EB5-86D2-431F42EF8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63AE85-BE5D-4975-BACF-DDDCC9C2A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E7751F0-16BF-4A9D-B778-5D46B92B4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D755924-121A-47AA-8613-995D4108B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D2AFDA-19BE-4455-830E-1541E5D7B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FB15EBF-E414-4E00-87E7-700A78A60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D91CC733-4A5E-4E31-9B34-0BB93F2EB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4100"/>
              <a:t>Polskie drogi ku niepodległości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DA5B05-DD14-4860-AC45-02A8D2EE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64CD69F-327D-4C45-B4FB-E3C19193CF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837" b="2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6BE37AC-AD36-4C42-9B8C-C5500F4E7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CBA5D7-544C-4A96-AE2C-2078EBDFF3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4412" y="2556932"/>
            <a:ext cx="4802184" cy="33189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000"/>
              <a:t>W listopadzie 1918 roku, po 123 latach nieobecności na mapach politycznych Europy, Polska odzyskała niepodległość. Stało się to głównie dzięki wytrwałości i ofiarności aktywnej części polskiego społeczeństwa, które w okresie niewoli przekazało młodemu pokoleniowi Polaków przywiązanie do języka i kultury polskiej. Jednak zanim Polacy odzyskali niepodległość trwało to kilka lat.</a:t>
            </a:r>
          </a:p>
        </p:txBody>
      </p:sp>
    </p:spTree>
    <p:extLst>
      <p:ext uri="{BB962C8B-B14F-4D97-AF65-F5344CB8AC3E}">
        <p14:creationId xmlns:p14="http://schemas.microsoft.com/office/powerpoint/2010/main" val="392647664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A2AAA7B-DD5A-486B-B28F-F19588315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B99B21-A649-42D2-BB86-486C2E73A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A631EEB-EF96-4032-8B47-62220C131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8">
              <a:extLst>
                <a:ext uri="{FF2B5EF4-FFF2-40B4-BE49-F238E27FC236}">
                  <a16:creationId xmlns:a16="http://schemas.microsoft.com/office/drawing/2014/main" id="{90B37569-6E3D-4B34-AD3E-0FC79D7CB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3A0A741-DE46-43B7-A732-2C6D71E7B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B4AD13-112F-436E-9596-F7557110C0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DBCAD1FD-F5EE-4A2F-A406-AB8697930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101" y="982132"/>
            <a:ext cx="6354633" cy="1303867"/>
          </a:xfrm>
        </p:spPr>
        <p:txBody>
          <a:bodyPr>
            <a:normAutofit/>
          </a:bodyPr>
          <a:lstStyle/>
          <a:p>
            <a:r>
              <a:rPr lang="pl-PL" dirty="0"/>
              <a:t>I Wojna Światowa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6D98D9-A8AD-432E-BD4E-FF800124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77057" y="2400639"/>
            <a:ext cx="57607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997211-8117-416F-B6D6-A2555D1DF4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67385" y="2556932"/>
            <a:ext cx="6380065" cy="3318936"/>
          </a:xfrm>
        </p:spPr>
        <p:txBody>
          <a:bodyPr>
            <a:normAutofit/>
          </a:bodyPr>
          <a:lstStyle/>
          <a:p>
            <a:r>
              <a:rPr lang="pl-PL" dirty="0"/>
              <a:t>W latach pierwszej wojny światowej (1914-1918) wystąpiły dobrze sprzyjające okoliczności dla narodu polskiego. Zaborcy Polski stanęli wówczas naprzeciwko siebie, łamiąc swą dotychczasową solidarność w kwestii polskiej. W 1914r. w czasie rozpoczynającej się wojny Polacy stanęli przed dylematem po której stronie konfliktu się opowiedzieć.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A2FADF1-9091-4408-AF1F-5B08BC8437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07"/>
          <a:stretch/>
        </p:blipFill>
        <p:spPr>
          <a:xfrm>
            <a:off x="8137325" y="1158024"/>
            <a:ext cx="2839277" cy="2066544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F801B5F-6D96-4852-80E8-141A3D099D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30" r="6642" b="3"/>
          <a:stretch/>
        </p:blipFill>
        <p:spPr>
          <a:xfrm>
            <a:off x="8135453" y="3631646"/>
            <a:ext cx="2843021" cy="2066544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26968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1C7711F-3983-4AB1-AFDE-96F7C0651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BC9D38-9241-4F71-9B45-73827299E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29962" cy="6856214"/>
            <a:chOff x="-15736" y="0"/>
            <a:chExt cx="12229962" cy="68562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302979-39A3-4421-821D-94D6E00B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68E001BA-C181-4F47-9ABC-DF4C85AB4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F07F1E-BD52-4B06-A38E-BF29F8E28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8BE646-889B-49C2-95AF-90BAE5D29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5EB63211-C4A5-4B4E-B64A-51C91AFE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08" y="982132"/>
            <a:ext cx="6270090" cy="1303867"/>
          </a:xfrm>
        </p:spPr>
        <p:txBody>
          <a:bodyPr>
            <a:normAutofit/>
          </a:bodyPr>
          <a:lstStyle/>
          <a:p>
            <a:r>
              <a:rPr lang="pl-PL"/>
              <a:t>Plany Józefa Piłsudskiego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085476-B49E-49ED-87D2-1165E69D2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Obraz zawierający tekst, osoba, mężczyzna&#10;&#10;Opis wygenerowany automatycznie">
            <a:extLst>
              <a:ext uri="{FF2B5EF4-FFF2-40B4-BE49-F238E27FC236}">
                <a16:creationId xmlns:a16="http://schemas.microsoft.com/office/drawing/2014/main" id="{D036988B-D23F-4DA9-A33B-3D4A56CA5F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4" r="9640" b="1"/>
          <a:stretch/>
        </p:blipFill>
        <p:spPr>
          <a:xfrm>
            <a:off x="1412683" y="1410208"/>
            <a:ext cx="2433793" cy="385878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9BA5C68-DFCC-4101-8403-F96781CDD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6508" y="2400639"/>
            <a:ext cx="62700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65EBC4-4E53-4416-A2A4-72705C6D76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36482" y="2556932"/>
            <a:ext cx="6260114" cy="3318936"/>
          </a:xfrm>
        </p:spPr>
        <p:txBody>
          <a:bodyPr>
            <a:normAutofit/>
          </a:bodyPr>
          <a:lstStyle/>
          <a:p>
            <a:r>
              <a:rPr lang="pl-PL" dirty="0"/>
              <a:t>Część Polaków m.in. Józef Piłsudski wiązała nadzieję na odbudowę Rzeczypospolitej z państwami centralnymi. U boku tych państw sformowano ochotnicze Legiony Polskie.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069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1C7711F-3983-4AB1-AFDE-96F7C0651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BC9D38-9241-4F71-9B45-73827299E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29962" cy="6856214"/>
            <a:chOff x="-15736" y="0"/>
            <a:chExt cx="12229962" cy="68562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302979-39A3-4421-821D-94D6E00B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68E001BA-C181-4F47-9ABC-DF4C85AB4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F07F1E-BD52-4B06-A38E-BF29F8E28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8BE646-889B-49C2-95AF-90BAE5D29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BAF47FAE-3B5E-48BA-A17F-2EE67096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08" y="982132"/>
            <a:ext cx="6270090" cy="1303867"/>
          </a:xfrm>
        </p:spPr>
        <p:txBody>
          <a:bodyPr>
            <a:normAutofit/>
          </a:bodyPr>
          <a:lstStyle/>
          <a:p>
            <a:r>
              <a:rPr lang="pl-PL" sz="4100"/>
              <a:t>Plany Romana Dmowskiego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085476-B49E-49ED-87D2-1165E69D2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BBEAB22-EE98-4057-9C8A-ABF174265C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11" b="1"/>
          <a:stretch/>
        </p:blipFill>
        <p:spPr>
          <a:xfrm>
            <a:off x="1412683" y="1410208"/>
            <a:ext cx="2433793" cy="385878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9BA5C68-DFCC-4101-8403-F96781CDD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6508" y="2400639"/>
            <a:ext cx="62700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C455E2-4D4B-489C-BEAE-AC5FB2CA83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36482" y="2556932"/>
            <a:ext cx="6260114" cy="3318936"/>
          </a:xfrm>
        </p:spPr>
        <p:txBody>
          <a:bodyPr>
            <a:normAutofit/>
          </a:bodyPr>
          <a:lstStyle/>
          <a:p>
            <a:r>
              <a:rPr lang="pl-PL" dirty="0"/>
              <a:t>Druga część Polaków była innego zdania jak również sam Roman Dmowski. Bo to właśnie w Rosji i jej sojusznikach na Zachodzie widzieli mocarstwa, które według nich mogły najpierw zjednoczyć ziemie polskie a później doprowadzić do odzyskania przez Polskę niepodległości.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101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C34803-411C-47A6-B700-A601DA65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101" y="982132"/>
            <a:ext cx="6354633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4100"/>
              <a:t>Akt 5 listopada</a:t>
            </a:r>
            <a:br>
              <a:rPr lang="pl-PL" sz="4100"/>
            </a:br>
            <a:endParaRPr lang="pl-PL" sz="41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EC3144-4DB6-48F6-95C3-79F8F18539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67385" y="2556932"/>
            <a:ext cx="6380065" cy="33189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900" dirty="0"/>
              <a:t>Wielki, długo oczekiwany przełom w sprawie polskiej nastąpił w listopadzie 1916r. Wtedy to właśnie cesarze Niemiec i Austrii proklamowali odrodzenie państwa polskiego na ziemiach odebranych Rosji.(Akt 5 listopada). Znaczył on wyłom w zmowie milczenia w kwestii polskiej. Kilka miesięcy później w Rosji obalono carat. Nowe władze Rosji uznały prawo Polaków do samostanowienia. Wkrótce zdecydowały się na to inne państwa czyli Francja i Wielka Brytania. Piłsudski wiedział, że państwa centralne nie są gotowe przyznać Polsce niepodległości zarwał więc z nimi współpracę i został internowany. Legiony zostały rozwiązane a część legionistów internowana.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42719E3-5FB8-46C4-81FD-A21F6B223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5907">
            <a:off x="8673570" y="3518108"/>
            <a:ext cx="1375191" cy="206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50EE536-504C-4B92-B879-2D524D373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6355">
            <a:off x="8729474" y="956914"/>
            <a:ext cx="1681685" cy="2146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10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C7711F-3983-4AB1-AFDE-96F7C0651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BC9D38-9241-4F71-9B45-73827299E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302979-39A3-4421-821D-94D6E00B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id="{68E001BA-C181-4F47-9ABC-DF4C85AB4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EF07F1E-BD52-4B06-A38E-BF29F8E28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68BE646-889B-49C2-95AF-90BAE5D29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B634F876-DF86-4CC2-A6CF-84158A9B2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08" y="982132"/>
            <a:ext cx="6270090" cy="1303867"/>
          </a:xfrm>
        </p:spPr>
        <p:txBody>
          <a:bodyPr>
            <a:normAutofit/>
          </a:bodyPr>
          <a:lstStyle/>
          <a:p>
            <a:r>
              <a:rPr lang="pl-PL" dirty="0"/>
              <a:t>Ignacy Jan Paderewski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085476-B49E-49ED-87D2-1165E69D2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EBD209D-B1BF-400C-97AA-82594007FB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66" r="1" b="1"/>
          <a:stretch/>
        </p:blipFill>
        <p:spPr>
          <a:xfrm>
            <a:off x="1412683" y="1410208"/>
            <a:ext cx="2433793" cy="385878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BA5C68-DFCC-4101-8403-F96781CDD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6508" y="2400639"/>
            <a:ext cx="62700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63A47E-26CB-404C-96A9-511076D06A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36482" y="2556932"/>
            <a:ext cx="6260114" cy="33189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200" dirty="0"/>
              <a:t>Ignacy Paderewski zbierał zaś pieniądze na ofiary wojny na ziemiach polskich i namawiał polityków państw zachodnich do poparcia idei niepodległości Polski. W wyniku jego działań </a:t>
            </a:r>
            <a:r>
              <a:rPr lang="pl-PL" sz="2200" dirty="0" err="1"/>
              <a:t>Woodrow</a:t>
            </a:r>
            <a:r>
              <a:rPr lang="pl-PL" sz="2200" dirty="0"/>
              <a:t> Wilson prezydent USA, które w kwietniu 1917r. przystąpiły do wojny zaczął sprzyjać Polsce. Postulat niepodległości Polski zaczęli wkrótce uznawać również przedstawiciele innych państw ententy. We Francji utworzono z ochotników wywodzących się głownie ze środowisk polonijnych Armię Polską.</a:t>
            </a:r>
          </a:p>
        </p:txBody>
      </p:sp>
    </p:spTree>
    <p:extLst>
      <p:ext uri="{BB962C8B-B14F-4D97-AF65-F5344CB8AC3E}">
        <p14:creationId xmlns:p14="http://schemas.microsoft.com/office/powerpoint/2010/main" val="261743030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C7711F-3983-4AB1-AFDE-96F7C0651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9BC9D38-9241-4F71-9B45-73827299E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302979-39A3-4421-821D-94D6E00B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68E001BA-C181-4F47-9ABC-DF4C85AB4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EF07F1E-BD52-4B06-A38E-BF29F8E28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8BE646-889B-49C2-95AF-90BAE5D29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A95F96C8-A048-4550-88B5-57219DBAA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08" y="982132"/>
            <a:ext cx="6270090" cy="1303867"/>
          </a:xfrm>
        </p:spPr>
        <p:txBody>
          <a:bodyPr>
            <a:normAutofit/>
          </a:bodyPr>
          <a:lstStyle/>
          <a:p>
            <a:r>
              <a:rPr lang="pl-PL"/>
              <a:t>Pokój brzeski</a:t>
            </a:r>
            <a:endParaRPr lang="pl-PL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085476-B49E-49ED-87D2-1165E69D2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1FE99D8-4BE3-4A62-8566-A4D80A1B43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78" r="8127" b="1"/>
          <a:stretch/>
        </p:blipFill>
        <p:spPr>
          <a:xfrm>
            <a:off x="1412683" y="1410208"/>
            <a:ext cx="2433793" cy="385878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BA5C68-DFCC-4101-8403-F96781CDD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6508" y="2400639"/>
            <a:ext cx="62700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DF8A15-F477-4B94-851C-81B91B238F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36482" y="2556932"/>
            <a:ext cx="6260114" cy="33189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200" dirty="0"/>
              <a:t>W lutym 1918r. Państwa centralne zawarły niekorzystny dla polskiej sprawy pokój brzeski z Ukrainą. Rozczarowani Polacy zerwali  z państwami centralnymi i nadzieję na odbudowę Polski zaczęli wiązać z państwami ententy. Później rozwiązano ostatnie oddziały walczące u boku państw centralnych. W styczniu 1918r. W przemówieniu do kongresu </a:t>
            </a:r>
            <a:r>
              <a:rPr lang="pl-PL" sz="2200" dirty="0" err="1"/>
              <a:t>Woodrow</a:t>
            </a:r>
            <a:r>
              <a:rPr lang="pl-PL" sz="2200" dirty="0"/>
              <a:t> Wilson uznał, że odbudowa niepodległej Polski z dostępem do morza jest jednym z warunków zawarcia trwałego pokoju.</a:t>
            </a:r>
          </a:p>
        </p:txBody>
      </p:sp>
    </p:spTree>
    <p:extLst>
      <p:ext uri="{BB962C8B-B14F-4D97-AF65-F5344CB8AC3E}">
        <p14:creationId xmlns:p14="http://schemas.microsoft.com/office/powerpoint/2010/main" val="4098765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61</TotalTime>
  <Words>588</Words>
  <Application>Microsoft Office PowerPoint</Application>
  <PresentationFormat>Panoramiczny</PresentationFormat>
  <Paragraphs>23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4" baseType="lpstr">
      <vt:lpstr>Arial</vt:lpstr>
      <vt:lpstr>Garamond</vt:lpstr>
      <vt:lpstr>Organiczny</vt:lpstr>
      <vt:lpstr>11 listopada 1918r.</vt:lpstr>
      <vt:lpstr>Co obchodzimy 11 listopada ? </vt:lpstr>
      <vt:lpstr>Polskie drogi ku niepodległości</vt:lpstr>
      <vt:lpstr>I Wojna Światowa</vt:lpstr>
      <vt:lpstr>Plany Józefa Piłsudskiego</vt:lpstr>
      <vt:lpstr>Plany Romana Dmowskiego </vt:lpstr>
      <vt:lpstr>Akt 5 listopada </vt:lpstr>
      <vt:lpstr>Ignacy Jan Paderewski</vt:lpstr>
      <vt:lpstr>Pokój brzeski</vt:lpstr>
      <vt:lpstr>Rada regencyjna</vt:lpstr>
      <vt:lpstr>Koniec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 listopada 1918r.</dc:title>
  <dc:creator>Magdalena Trzeciak</dc:creator>
  <cp:lastModifiedBy>Magdalena Trzeciak</cp:lastModifiedBy>
  <cp:revision>9</cp:revision>
  <dcterms:created xsi:type="dcterms:W3CDTF">2020-11-07T17:10:42Z</dcterms:created>
  <dcterms:modified xsi:type="dcterms:W3CDTF">2020-11-08T15:02:38Z</dcterms:modified>
</cp:coreProperties>
</file>