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296" y="-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2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60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6928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760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632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279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5938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07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636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17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582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81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398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61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69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55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33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E6D6BDC-1459-44D9-9138-5CBA654C498F}" type="datetimeFigureOut">
              <a:rPr lang="pl-PL" smtClean="0"/>
              <a:t>21.03.2021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4E5D8-D378-4B33-BFC8-0A9163A5492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128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027933-E61D-4EC7-81B5-C1001121A7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What</a:t>
            </a:r>
            <a:r>
              <a:rPr lang="pl-PL" dirty="0"/>
              <a:t> shop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252441D-D647-4300-AE96-EE960FF65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04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tekst, owoce, targ, warzywo&#10;&#10;Opis wygenerowany automatycznie">
            <a:extLst>
              <a:ext uri="{FF2B5EF4-FFF2-40B4-BE49-F238E27FC236}">
                <a16:creationId xmlns:a16="http://schemas.microsoft.com/office/drawing/2014/main" id="{EB230ABC-0360-43AB-B19A-8B9D6F3BE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85" y="1147090"/>
            <a:ext cx="8111573" cy="455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8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tekst, kubek&#10;&#10;Opis wygenerowany automatycznie">
            <a:extLst>
              <a:ext uri="{FF2B5EF4-FFF2-40B4-BE49-F238E27FC236}">
                <a16:creationId xmlns:a16="http://schemas.microsoft.com/office/drawing/2014/main" id="{328F5B7B-5CA5-48B1-AA3A-2B46F52ED1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99" y="1123527"/>
            <a:ext cx="6944944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9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wewnątrz, meble, kilka&#10;&#10;Opis wygenerowany automatycznie">
            <a:extLst>
              <a:ext uri="{FF2B5EF4-FFF2-40B4-BE49-F238E27FC236}">
                <a16:creationId xmlns:a16="http://schemas.microsoft.com/office/drawing/2014/main" id="{391C3020-B175-402B-9F35-05A8977E80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81" y="1123527"/>
            <a:ext cx="6919781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69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wewnątrz, sklep&#10;&#10;Opis wygenerowany automatycznie">
            <a:extLst>
              <a:ext uri="{FF2B5EF4-FFF2-40B4-BE49-F238E27FC236}">
                <a16:creationId xmlns:a16="http://schemas.microsoft.com/office/drawing/2014/main" id="{8C1F5272-2D2A-45E5-8ADB-40F46E205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793" y="1123527"/>
            <a:ext cx="7388492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3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tekst, wewnątrz, scena, sklep&#10;&#10;Opis wygenerowany automatycznie">
            <a:extLst>
              <a:ext uri="{FF2B5EF4-FFF2-40B4-BE49-F238E27FC236}">
                <a16:creationId xmlns:a16="http://schemas.microsoft.com/office/drawing/2014/main" id="{1EB1B29E-400E-4E54-85B4-430A06B21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281" y="1123527"/>
            <a:ext cx="6171381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2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roślina, kwiat, ogród, świeże&#10;&#10;Opis wygenerowany automatycznie">
            <a:extLst>
              <a:ext uri="{FF2B5EF4-FFF2-40B4-BE49-F238E27FC236}">
                <a16:creationId xmlns:a16="http://schemas.microsoft.com/office/drawing/2014/main" id="{826E18D2-2065-4A9E-B9D0-32F198A0B4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81" y="1123527"/>
            <a:ext cx="6919781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5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tekst, sufit, wewnątrz, sklep&#10;&#10;Opis wygenerowany automatycznie">
            <a:extLst>
              <a:ext uri="{FF2B5EF4-FFF2-40B4-BE49-F238E27FC236}">
                <a16:creationId xmlns:a16="http://schemas.microsoft.com/office/drawing/2014/main" id="{6676456F-B447-4F19-A22D-B01222CC86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717" y="1123527"/>
            <a:ext cx="7414508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9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wewnątrz&#10;&#10;Opis wygenerowany automatycznie">
            <a:extLst>
              <a:ext uri="{FF2B5EF4-FFF2-40B4-BE49-F238E27FC236}">
                <a16:creationId xmlns:a16="http://schemas.microsoft.com/office/drawing/2014/main" id="{25C34AC9-EB1B-4302-ACBB-37249D2F44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68" y="1123527"/>
            <a:ext cx="7098006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4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tekst, wewnątrz, scena, kolorowy&#10;&#10;Opis wygenerowany automatycznie">
            <a:extLst>
              <a:ext uri="{FF2B5EF4-FFF2-40B4-BE49-F238E27FC236}">
                <a16:creationId xmlns:a16="http://schemas.microsoft.com/office/drawing/2014/main" id="{A8DCF81E-6B15-44A6-A0D7-6B9018D7D3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81" y="1123527"/>
            <a:ext cx="6919781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3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5D5AA8-773B-469A-8802-9645A4DC9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9ED5F7-8269-4F20-B77F-70D4AA7A9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801794"/>
            <a:ext cx="8732027" cy="52482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5AF42C-C556-454E-B2D3-2C917CB81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tekst, podłoże, wewnątrz, bałagan&#10;&#10;Opis wygenerowany automatycznie">
            <a:extLst>
              <a:ext uri="{FF2B5EF4-FFF2-40B4-BE49-F238E27FC236}">
                <a16:creationId xmlns:a16="http://schemas.microsoft.com/office/drawing/2014/main" id="{FBCC9BB8-F52E-4853-8EC2-AC2652700A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81" y="1123527"/>
            <a:ext cx="6919781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36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at shop is it" id="{F9885B30-36F9-48D8-96B8-D524A8B0CBA8}" vid="{2941422B-EB4F-4BFE-A2DC-BA4E81E363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Załącznik nr 1. What shop is it</Template>
  <TotalTime>0</TotalTime>
  <Words>5</Words>
  <Application>Microsoft Office PowerPoint</Application>
  <PresentationFormat>Panoramiczny</PresentationFormat>
  <Paragraphs>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Jon</vt:lpstr>
      <vt:lpstr>What shop is it?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shop is it?</dc:title>
  <dc:creator>Marzena Rudzka-Kupczyńska</dc:creator>
  <cp:lastModifiedBy>Marzena Rudzka-Kupczyńska</cp:lastModifiedBy>
  <cp:revision>1</cp:revision>
  <dcterms:created xsi:type="dcterms:W3CDTF">2021-03-21T13:07:03Z</dcterms:created>
  <dcterms:modified xsi:type="dcterms:W3CDTF">2021-03-21T13:07:33Z</dcterms:modified>
</cp:coreProperties>
</file>