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9" r:id="rId2"/>
    <p:sldId id="400" r:id="rId3"/>
    <p:sldId id="262" r:id="rId4"/>
    <p:sldId id="263" r:id="rId5"/>
    <p:sldId id="264" r:id="rId6"/>
    <p:sldId id="265" r:id="rId7"/>
    <p:sldId id="266" r:id="rId8"/>
    <p:sldId id="273" r:id="rId9"/>
    <p:sldId id="293" r:id="rId10"/>
    <p:sldId id="301" r:id="rId11"/>
    <p:sldId id="303" r:id="rId12"/>
    <p:sldId id="295" r:id="rId13"/>
    <p:sldId id="328" r:id="rId14"/>
    <p:sldId id="332" r:id="rId15"/>
    <p:sldId id="305" r:id="rId16"/>
    <p:sldId id="310" r:id="rId17"/>
    <p:sldId id="314" r:id="rId18"/>
    <p:sldId id="340" r:id="rId19"/>
    <p:sldId id="343" r:id="rId20"/>
    <p:sldId id="386" r:id="rId21"/>
    <p:sldId id="401" r:id="rId22"/>
    <p:sldId id="258" r:id="rId23"/>
    <p:sldId id="259" r:id="rId24"/>
    <p:sldId id="260" r:id="rId25"/>
    <p:sldId id="261" r:id="rId26"/>
    <p:sldId id="268" r:id="rId27"/>
    <p:sldId id="270" r:id="rId28"/>
    <p:sldId id="272" r:id="rId29"/>
    <p:sldId id="274" r:id="rId30"/>
    <p:sldId id="275" r:id="rId31"/>
    <p:sldId id="276" r:id="rId32"/>
    <p:sldId id="283" r:id="rId33"/>
    <p:sldId id="284" r:id="rId34"/>
    <p:sldId id="288" r:id="rId35"/>
    <p:sldId id="289" r:id="rId36"/>
    <p:sldId id="290" r:id="rId37"/>
    <p:sldId id="291" r:id="rId38"/>
    <p:sldId id="296" r:id="rId39"/>
    <p:sldId id="302" r:id="rId40"/>
    <p:sldId id="298" r:id="rId41"/>
    <p:sldId id="299" r:id="rId42"/>
    <p:sldId id="300" r:id="rId43"/>
    <p:sldId id="306" r:id="rId44"/>
    <p:sldId id="311" r:id="rId45"/>
    <p:sldId id="312" r:id="rId46"/>
    <p:sldId id="330" r:id="rId47"/>
    <p:sldId id="333" r:id="rId48"/>
    <p:sldId id="339" r:id="rId49"/>
    <p:sldId id="341" r:id="rId50"/>
    <p:sldId id="342" r:id="rId51"/>
    <p:sldId id="367" r:id="rId52"/>
    <p:sldId id="375" r:id="rId53"/>
    <p:sldId id="377" r:id="rId54"/>
    <p:sldId id="391" r:id="rId55"/>
    <p:sldId id="395" r:id="rId56"/>
    <p:sldId id="403" r:id="rId57"/>
    <p:sldId id="256" r:id="rId58"/>
    <p:sldId id="308" r:id="rId59"/>
    <p:sldId id="309" r:id="rId60"/>
    <p:sldId id="313" r:id="rId61"/>
    <p:sldId id="336" r:id="rId62"/>
    <p:sldId id="353" r:id="rId63"/>
    <p:sldId id="354" r:id="rId64"/>
    <p:sldId id="356" r:id="rId65"/>
    <p:sldId id="385" r:id="rId66"/>
    <p:sldId id="384" r:id="rId67"/>
    <p:sldId id="357" r:id="rId68"/>
    <p:sldId id="358" r:id="rId69"/>
    <p:sldId id="392" r:id="rId70"/>
    <p:sldId id="404" r:id="rId71"/>
    <p:sldId id="281" r:id="rId72"/>
    <p:sldId id="326" r:id="rId73"/>
    <p:sldId id="338" r:id="rId74"/>
    <p:sldId id="360" r:id="rId75"/>
    <p:sldId id="382" r:id="rId76"/>
    <p:sldId id="387" r:id="rId77"/>
    <p:sldId id="381" r:id="rId7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6CFCD-0BEF-BC49-BA51-E3FC62AE1FCD}" v="1" dt="2021-04-20T10:53:15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848"/>
  </p:normalViewPr>
  <p:slideViewPr>
    <p:cSldViewPr snapToGrid="0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4BFA32-E98B-4E04-A153-00A80DC76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AC72505-D84F-40EF-B5AC-D301B8CB2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9FE970-E09E-47EC-91C8-A635DE3F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5681B-C222-4A7E-AC20-EE0750BE4A48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751674-F6C0-4B52-9C2F-58CF3E89F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6B4EEE-BEC6-48C2-8E2B-604BF69C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2331-716A-4525-8BE1-C90AB7A939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8484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7098F5-797A-4056-AEEF-BFFA3DE86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B416CE3-34D1-455D-917E-7C7D7ACB0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C77F5C9-FB0B-4219-8BC8-16453B72A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5681B-C222-4A7E-AC20-EE0750BE4A48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7A6022-1BED-4221-BED0-7401533B1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58C230-D580-49CC-B1C2-FDB31714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2331-716A-4525-8BE1-C90AB7A939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6331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E284190-0DD1-4BA4-80AF-484A48F84D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DCEBAF8-4142-4DA3-B091-D2C36D4FE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C9A6E9-CE05-46C0-B681-AA560711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5681B-C222-4A7E-AC20-EE0750BE4A48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59EE3F-2FE5-4C3A-B3C1-7E61A8331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1DBBBBC-8707-43FC-9731-931F1334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2331-716A-4525-8BE1-C90AB7A939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737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24166E-F2A7-425B-9320-7BAF195B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B7BC97-ED01-4303-BA8C-425C3782A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380C56-7F27-4C57-AD1C-BBD436086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5681B-C222-4A7E-AC20-EE0750BE4A48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785433-6D75-4545-B18C-E2C9DE1E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4A3971-B9E7-455E-A533-6CE50B4E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2331-716A-4525-8BE1-C90AB7A939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033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954CDE-39A3-4FDD-842C-F3602735F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0B6C741-9672-4CB2-9F78-550ADDF82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A720D4-FD4C-4080-9547-09D2CF129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5681B-C222-4A7E-AC20-EE0750BE4A48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C67292-EADA-4683-A84D-BCDBA3DA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EEF7CA6-3E7D-4DBF-A0F6-2590B8888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2331-716A-4525-8BE1-C90AB7A939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043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6880C-1ED7-4872-B202-FFA06C598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A9B722-6331-47B4-AA51-2C5835352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60C5F5A-A45E-44C2-9C6E-732577D90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D0E7D64-CCE0-4772-BA69-91C4A886C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5681B-C222-4A7E-AC20-EE0750BE4A48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17C7C4-AC11-4487-B21A-64172F2E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D17B034-90F2-453D-844D-DF7BAAF5E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2331-716A-4525-8BE1-C90AB7A939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034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2D7FEA-E6F9-4052-9312-5EEF860E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8C7E649-BB4E-43E6-BA38-C3EB20760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AE664A6-A935-41BA-A299-951214EB9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D4A11C3-F23B-4B6B-BEAC-45ADB4F93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B698C5B-CC8E-4B99-B0B1-79A732614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8EE0E4A-0B0B-48B5-84B9-908A45A32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5681B-C222-4A7E-AC20-EE0750BE4A48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3566620-A928-4D58-AEB8-2C7D0F31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CBA6BF3-205E-420B-A385-D8D73261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2331-716A-4525-8BE1-C90AB7A939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650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7AD801-5A65-4584-B743-811E07FEC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582CCE9-E211-4923-860F-C5F0D3C5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5681B-C222-4A7E-AC20-EE0750BE4A48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17ADBEA-12EF-4AD4-8182-3625D20B0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D9FF6B5-1FEE-4DFD-A2DB-59A08AE7F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2331-716A-4525-8BE1-C90AB7A939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42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C98991F-6EC2-49D3-A5C4-34724E18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5681B-C222-4A7E-AC20-EE0750BE4A48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15B989D-CE72-4BA9-A3C0-F1D5173D1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42B73A-74F7-405C-9AF2-0F25EC0A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2331-716A-4525-8BE1-C90AB7A939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432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7EB3A2-143E-4576-A8F1-358B06241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0B1B63-B946-4439-8C69-593154F48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FBFDC8B-328B-4F6D-B472-68B833D92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83551B7-402D-4BB2-B1BD-336AE853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5681B-C222-4A7E-AC20-EE0750BE4A48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F145089-9A25-484E-8C4F-61E3E3FC9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B95EC34-EE7C-4A8E-AC1F-BD2890C3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2331-716A-4525-8BE1-C90AB7A939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9004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33C7A8-26C5-4B1A-B3C0-DE7CC897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1F7C5A8-7AB6-44FD-B7EA-4FB8CC25B5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5AE9EA1-FE2F-4280-9DFE-F343F66A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CD38B6C-A40E-489F-92C6-9BD98F0C4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5681B-C222-4A7E-AC20-EE0750BE4A48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93DE70D-C096-44AB-AFFB-5B1DDA488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56F5FF6-C34F-4EED-8375-3BF1D764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22331-716A-4525-8BE1-C90AB7A939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577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6EFA56E-58C5-4351-B312-A0B76AC7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2AEE1D1-CA86-4D93-9346-2C3D17D4E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B134877-B55A-4426-8F0D-D4E1DB3CA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681B-C222-4A7E-AC20-EE0750BE4A48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3AC38E0-DA3D-43F8-8F77-D579BF04C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9E51B7A-C0F4-4C2E-B474-5F44ABB3C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22331-716A-4525-8BE1-C90AB7A939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4878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A7C9EBE-78DC-4A8D-8F86-0083019AE7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649690" y="226243"/>
            <a:ext cx="9341963" cy="63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07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EC3D2B66-8217-494D-A4C9-C5FE262DA4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0829" y="0"/>
            <a:ext cx="11943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22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97838D4C-B2C9-41FB-807B-79D3785358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4268" y="0"/>
            <a:ext cx="11924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33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DF13F4B0-CB13-4DF5-B2FF-61C897CC22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41402" y="0"/>
            <a:ext cx="11726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86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E872317C-E405-47CD-AB1B-559E696E50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79108" y="0"/>
            <a:ext cx="11906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21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98FE0527-3800-4A42-B7EE-F385A29D3A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414" y="0"/>
            <a:ext cx="11821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94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8695FF82-AABB-4A82-9997-4342D9A766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3695" y="0"/>
            <a:ext cx="11896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83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2014A05-C419-4A21-B53E-155FF5FE3B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3122" y="0"/>
            <a:ext cx="11962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24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54D257D6-DD90-4F68-A1B6-A31D7757B4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3122" y="0"/>
            <a:ext cx="11972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45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F4C5035D-6BEE-4237-A4CB-0E59048C34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4840" y="0"/>
            <a:ext cx="11972041" cy="67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9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DE811523-037E-4557-81CB-2C44B2181E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4268" y="0"/>
            <a:ext cx="11896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7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1CD1B45F-D9F4-4D25-8B90-0B226E6068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005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83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7739E997-6255-4BA8-813B-C63A3237EA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4268" y="0"/>
            <a:ext cx="11877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13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ściana, wewnątrz&#10;&#10;Opis wygenerowany automatycznie">
            <a:extLst>
              <a:ext uri="{FF2B5EF4-FFF2-40B4-BE49-F238E27FC236}">
                <a16:creationId xmlns:a16="http://schemas.microsoft.com/office/drawing/2014/main" id="{A8584253-C470-4E2A-892A-ED25876B96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988" y="0"/>
            <a:ext cx="12056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44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153F7C0D-B7C4-4071-9BAF-239F253D48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0828" y="0"/>
            <a:ext cx="11915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36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galeria&#10;&#10;Opis wygenerowany automatycznie">
            <a:extLst>
              <a:ext uri="{FF2B5EF4-FFF2-40B4-BE49-F238E27FC236}">
                <a16:creationId xmlns:a16="http://schemas.microsoft.com/office/drawing/2014/main" id="{7C95C452-7823-4FB7-B33B-51BDE5C2BB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988" y="0"/>
            <a:ext cx="11962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28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AB32E29-9B16-4A34-9C69-E0A8FC6179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056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43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1E383B-FABF-4597-AC88-1E15B055EF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3122" y="0"/>
            <a:ext cx="11934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75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2594C8E-73C0-4D99-90A9-7FFA662198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0829" y="0"/>
            <a:ext cx="11972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9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EB96949-02C4-452E-9DFB-ACDF5DAB38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43" y="0"/>
            <a:ext cx="11896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27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9C2A835-8E28-4911-AD59-8D5FC945EC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77" y="0"/>
            <a:ext cx="11918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32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D6656D0-25AD-4754-B283-89C4398B4F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94268"/>
            <a:ext cx="12056882" cy="676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30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35F42EC-DC9A-44C4-A9A7-3AF0680D90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3695" y="0"/>
            <a:ext cx="11924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14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81C6243-96EB-41E6-9C4D-B596F7FFB6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988" y="103692"/>
            <a:ext cx="12028602" cy="67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49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57013CF-292F-4643-B512-508E289B41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2548" y="0"/>
            <a:ext cx="11981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44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2D52136-823F-400C-A0C2-0880D477A9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2547" y="0"/>
            <a:ext cx="11943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02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D88A49E-7ED5-4FF3-8688-300D936133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4841" y="0"/>
            <a:ext cx="1203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40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B06E143C-75F1-41C7-8EB5-180942FED0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4268" y="0"/>
            <a:ext cx="12097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98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7273480-C427-47EF-8B2A-ADDCA1944E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96622"/>
            <a:ext cx="12085163" cy="666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73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640A57CF-0584-4032-843E-8E87B9EFC6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1974" y="0"/>
            <a:ext cx="11981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9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5D0FB3E5-8E16-4BB5-B00B-74034EC0AC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988" y="0"/>
            <a:ext cx="12047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7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C7B28FE-90A0-44EC-BB12-3B44186C1F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3121" y="0"/>
            <a:ext cx="12000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74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CBD64CCA-38BA-4F8D-811F-051EAB9ADB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000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19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628E5521-7D79-439A-BD36-C6B4431113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2548" y="0"/>
            <a:ext cx="11953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037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5D730B4-7B97-4B1D-8A8B-FEF3A9AB1B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54523" y="0"/>
            <a:ext cx="11858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64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pokryte, różny, kilka&#10;&#10;Opis wygenerowany automatycznie">
            <a:extLst>
              <a:ext uri="{FF2B5EF4-FFF2-40B4-BE49-F238E27FC236}">
                <a16:creationId xmlns:a16="http://schemas.microsoft.com/office/drawing/2014/main" id="{8AE8551A-C833-4FFB-9B34-3590B911FE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09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219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8CB03EE-6339-4F5D-B206-E6F31B0C58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4268" y="7070"/>
            <a:ext cx="11824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967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D8F4B77-190B-4A3D-AC60-10EA0AA7E6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4268" y="0"/>
            <a:ext cx="12028602" cy="680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13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3C0EDF36-BB19-4C1F-B460-9D48090EA8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075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59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ramka na zdjęcie&#10;&#10;Opis wygenerowany automatycznie">
            <a:extLst>
              <a:ext uri="{FF2B5EF4-FFF2-40B4-BE49-F238E27FC236}">
                <a16:creationId xmlns:a16="http://schemas.microsoft.com/office/drawing/2014/main" id="{8BD04682-C635-4F5D-A9AA-6B580F497E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3693" y="-1"/>
            <a:ext cx="11924907" cy="681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53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5B7144-5C01-4D70-AC0E-4867D768BA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414" y="94268"/>
            <a:ext cx="11887200" cy="676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388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BAF0A0D3-8215-4B78-AEB8-B00344E43B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988" y="84840"/>
            <a:ext cx="11745798" cy="67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57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CDD90AE-D94D-49BC-B19B-027F6BAE28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8260" y="0"/>
            <a:ext cx="11915480" cy="67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406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239DE9C-AD80-48F3-8B11-AB236A1C4E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0829" y="0"/>
            <a:ext cx="11962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5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BF5A3C58-D478-4DED-A0C9-BD5FDCF43D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414" y="0"/>
            <a:ext cx="11953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889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27C0376B-0232-4DDD-86CB-3FE2FC9C2A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41402" y="0"/>
            <a:ext cx="11953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638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5B110EF3-0BAA-4B3F-A006-C77840A3C8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41402" y="0"/>
            <a:ext cx="11906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76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BB8A1574-3E85-43D8-AF42-57CF6DE46D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3694" y="0"/>
            <a:ext cx="1182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68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8954840-CF22-4ED4-AEBE-1F3256FE7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414" y="0"/>
            <a:ext cx="11840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381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E282447-BF54-4566-A3B9-5B00999B92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4268" y="0"/>
            <a:ext cx="11990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162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9F37F5E-69D2-463C-849B-B749BF38A1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4841" y="0"/>
            <a:ext cx="11943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888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ściana, wewnątrz, malowanie&#10;&#10;Opis wygenerowany automatycznie">
            <a:extLst>
              <a:ext uri="{FF2B5EF4-FFF2-40B4-BE49-F238E27FC236}">
                <a16:creationId xmlns:a16="http://schemas.microsoft.com/office/drawing/2014/main" id="{6E5CC1CF-FF7E-42C7-A5CD-3C687505A8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4841" y="65985"/>
            <a:ext cx="12000322" cy="67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97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7E8756DF-1438-4F65-AF89-D3AF2D6C3E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1876" y="0"/>
            <a:ext cx="11728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2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658C755-C258-4EA5-8871-87830DF310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3695" y="0"/>
            <a:ext cx="11896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140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807691-C0F6-466D-A2AF-EBE1340C62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3694" y="0"/>
            <a:ext cx="11981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91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B4356A0-A880-4AF9-BFC7-12AE6D4A1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4840" y="0"/>
            <a:ext cx="11840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379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14D45BA-01D0-476D-8A86-E81B13B380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4840" y="0"/>
            <a:ext cx="11953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298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A4B9ABCA-9FA9-4ED0-B089-E452862F8B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3695" y="0"/>
            <a:ext cx="11943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54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9E98A64-500D-478F-BCA2-C95945EC61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16816" y="0"/>
            <a:ext cx="11830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702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6FD94CD-59F0-484B-A03A-51454A8439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69682" y="0"/>
            <a:ext cx="11660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588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024E718-D05F-4007-88CA-88A39AD076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1840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317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A0BABE72-140E-44FD-B771-F6B24F206C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75034" y="0"/>
            <a:ext cx="11076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212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6201DC70-6D26-4195-BA9C-8D501A9A38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3692" y="75412"/>
            <a:ext cx="11887199" cy="670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140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B9D66DD6-201E-4EE8-98A9-CD989C10B1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60256" y="0"/>
            <a:ext cx="11953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256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03FDB2A-2781-417D-A198-64E0EE2F81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1974" y="0"/>
            <a:ext cx="11858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101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77FEB527-0911-4FEA-9C3E-0A858EAF8D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4841" y="0"/>
            <a:ext cx="11915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4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7B6BC3-CE64-4385-9D77-0F99E9E737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2548" y="0"/>
            <a:ext cx="11877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0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0BF9C00-95A1-4932-9C95-9AE5F0988FEA}"/>
              </a:ext>
            </a:extLst>
          </p:cNvPr>
          <p:cNvSpPr txBox="1"/>
          <p:nvPr/>
        </p:nvSpPr>
        <p:spPr>
          <a:xfrm>
            <a:off x="2903456" y="1838227"/>
            <a:ext cx="7400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dirty="0">
                <a:latin typeface="Curlz MT" panose="04040404050702020202" pitchFamily="82" charset="0"/>
              </a:rPr>
              <a:t>Lekcje otwarte</a:t>
            </a:r>
          </a:p>
        </p:txBody>
      </p:sp>
    </p:spTree>
    <p:extLst>
      <p:ext uri="{BB962C8B-B14F-4D97-AF65-F5344CB8AC3E}">
        <p14:creationId xmlns:p14="http://schemas.microsoft.com/office/powerpoint/2010/main" val="26104875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6ECE961-4725-4CFB-B272-C6D5F0BBBB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4841" y="0"/>
            <a:ext cx="11934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868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742DDC38-2999-4137-A433-19A6F1F169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2548" y="0"/>
            <a:ext cx="11990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290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3F5B20D-56CB-4085-998B-B0B1761374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414" y="0"/>
            <a:ext cx="12000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713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AA1E413B-0DC8-48C0-B131-1C085A7715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09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373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50B9D0E-6C94-48E8-9B01-9AB8F2C133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22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018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8A717D0-8668-4039-A2BB-67B61BDD56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0829" y="0"/>
            <a:ext cx="11830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668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D41B6DFC-CA79-438F-826B-BADAC5B790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40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BADFB360-5F5C-473F-B261-4814B57D0D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91" y="0"/>
            <a:ext cx="11877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64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AD64944D-3CEE-44BF-957A-DE54078601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1974" y="0"/>
            <a:ext cx="11830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3498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</Words>
  <Application>Microsoft Macintosh PowerPoint</Application>
  <PresentationFormat>Panoramiczny</PresentationFormat>
  <Paragraphs>1</Paragraphs>
  <Slides>77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77</vt:i4>
      </vt:variant>
    </vt:vector>
  </HeadingPairs>
  <TitlesOfParts>
    <vt:vector size="82" baseType="lpstr">
      <vt:lpstr>Arial</vt:lpstr>
      <vt:lpstr>Calibri</vt:lpstr>
      <vt:lpstr>Calibri Light</vt:lpstr>
      <vt:lpstr>Curlz MT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Dorota Kamińska</dc:creator>
  <cp:lastModifiedBy>Jarosław Chęś</cp:lastModifiedBy>
  <cp:revision>25</cp:revision>
  <dcterms:created xsi:type="dcterms:W3CDTF">2021-04-14T07:24:31Z</dcterms:created>
  <dcterms:modified xsi:type="dcterms:W3CDTF">2021-04-20T10:54:40Z</dcterms:modified>
</cp:coreProperties>
</file>