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square" lIns="78903" tIns="39452" rIns="78903" bIns="39452" anchorCtr="0" compatLnSpc="0"/>
          <a:lstStyle/>
          <a:p>
            <a:pPr hangingPunct="0">
              <a:defRPr sz="1400"/>
            </a:pPr>
            <a:endParaRPr lang="pl-PL" sz="1200"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square" lIns="78903" tIns="39452" rIns="78903" bIns="39452" anchorCtr="0" compatLnSpc="0"/>
          <a:lstStyle/>
          <a:p>
            <a:pPr algn="r" hangingPunct="0">
              <a:defRPr sz="1400"/>
            </a:pPr>
            <a:endParaRPr lang="pl-PL" sz="1200"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square" lIns="78903" tIns="39452" rIns="78903" bIns="39452" anchor="b" anchorCtr="0" compatLnSpc="0"/>
          <a:lstStyle/>
          <a:p>
            <a:pPr hangingPunct="0">
              <a:defRPr sz="1400"/>
            </a:pPr>
            <a:endParaRPr lang="pl-PL" sz="1200"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square" lIns="78903" tIns="39452" rIns="78903" bIns="39452" anchor="b" anchorCtr="0" compatLnSpc="0"/>
          <a:lstStyle/>
          <a:p>
            <a:pPr algn="r" hangingPunct="0">
              <a:defRPr sz="1400"/>
            </a:pPr>
            <a:fld id="{BA3FC4D4-6805-4CDE-81A6-D6BBA3430F82}" type="slidenum">
              <a:t>‹#›</a:t>
            </a:fld>
            <a:endParaRPr lang="pl-PL" sz="1200"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70380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>
            <a:lvl1pPr lvl="0" rtl="0" hangingPunct="0">
              <a:buNone/>
              <a:tabLst/>
              <a:defRPr lang="pl-PL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latin typeface="Calibri"/>
                <a:ea typeface="Segoe UI" pitchFamily="2"/>
                <a:cs typeface="Tahoma" pitchFamily="2"/>
              </a:defRPr>
            </a:lvl1pPr>
          </a:lstStyle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799"/>
            <a:ext cx="4572000" cy="3429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/>
          <a:lstStyle>
            <a:lvl1pPr lvl="0" rtl="0" hangingPunct="0">
              <a:buNone/>
              <a:tabLst/>
              <a:defRPr lang="pl-PL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latin typeface="Calibri"/>
                <a:ea typeface="Segoe UI" pitchFamily="2"/>
                <a:cs typeface="Tahoma" pitchFamily="2"/>
              </a:defRPr>
            </a:lvl1pPr>
          </a:lstStyle>
          <a:p>
            <a:pPr lvl="0"/>
            <a:fld id="{7F06E229-4913-4C29-8E34-6D3EAA0BF08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90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Calibri" pitchFamily="18"/>
        <a:ea typeface="Microsoft YaHei" pitchFamily="2"/>
        <a:cs typeface="Arial Unicode MS" pitchFamily="2"/>
      </a:defRPr>
    </a:lvl1pPr>
    <a:lvl2pPr marL="457200" marR="0" lvl="1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Calibri" pitchFamily="18"/>
        <a:ea typeface="Microsoft YaHei" pitchFamily="2"/>
        <a:cs typeface="Arial Unicode MS" pitchFamily="2"/>
      </a:defRPr>
    </a:lvl2pPr>
    <a:lvl3pPr marL="914400" marR="0" lvl="2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Calibri" pitchFamily="18"/>
        <a:ea typeface="Microsoft YaHei" pitchFamily="2"/>
        <a:cs typeface="Arial Unicode MS" pitchFamily="2"/>
      </a:defRPr>
    </a:lvl3pPr>
    <a:lvl4pPr marL="1371599" marR="0" lvl="3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Calibri" pitchFamily="18"/>
        <a:ea typeface="Microsoft YaHei" pitchFamily="2"/>
        <a:cs typeface="Arial Unicode MS" pitchFamily="2"/>
      </a:defRPr>
    </a:lvl4pPr>
    <a:lvl5pPr marL="1828800" marR="0" lvl="4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Calibri" pitchFamily="18"/>
        <a:ea typeface="Microsoft YaHei" pitchFamily="2"/>
        <a:cs typeface="Arial Unicode MS" pitchFamily="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</p:spPr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47A8E5C6-AB54-44A4-B182-8FA002F7E40C}" type="slidenum">
              <a:t>13</a:t>
            </a:fld>
            <a:endParaRPr lang="pl-PL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9C756D9-6E3E-4CFD-8DA7-C63DEE2D445F}" type="slidenum">
              <a:t>2</a:t>
            </a:fld>
            <a:endParaRPr lang="pl-PL" sz="1800" b="0" i="0" u="none" strike="noStrike" kern="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Arial Unicode MS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daty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lvl="0"/>
            <a:fld id="{DE0420C5-1080-4F1A-947E-22911A57BA34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pl-PL" sz="2000">
              <a:latin typeface="Liberation Sans" pitchFamily="18"/>
            </a:endParaRPr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8CB7410-FF63-4B12-8520-F78E74A632AF}" type="slidenum">
              <a:t>9</a:t>
            </a:fld>
            <a:endParaRPr lang="pl-PL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Arial Unicode MS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4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18"/>
          <p:cNvSpPr/>
          <p:nvPr/>
        </p:nvSpPr>
        <p:spPr>
          <a:xfrm>
            <a:off x="8991720" y="288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15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11"/>
          <p:cNvSpPr/>
          <p:nvPr/>
        </p:nvSpPr>
        <p:spPr>
          <a:xfrm>
            <a:off x="146160" y="6391800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odtytuł 8"/>
          <p:cNvSpPr txBox="1">
            <a:spLocks noGrp="1"/>
          </p:cNvSpPr>
          <p:nvPr>
            <p:ph type="subTitle" idx="1"/>
          </p:nvPr>
        </p:nvSpPr>
        <p:spPr>
          <a:xfrm>
            <a:off x="1371599" y="2819520"/>
            <a:ext cx="6400799" cy="1752479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 b="1" cap="all" spc="249">
                <a:ln>
                  <a:noFill/>
                </a:ln>
                <a:solidFill>
                  <a:srgbClr val="646B86"/>
                </a:solidFill>
                <a:highlight>
                  <a:scrgbClr r="0" g="0" b="0">
                    <a:alpha val="0"/>
                  </a:scrgbClr>
                </a:highlight>
                <a:latin typeface="Georgia" pitchFamily="18"/>
                <a:ea typeface="Microsoft YaHei" pitchFamily="2"/>
                <a:cs typeface="Arial Unicode MS" pitchFamily="2"/>
              </a:defRPr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8" name="Symbol zastępczy daty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020616-DC34-4D52-86FD-1DBCBAFD97DD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9" name="Symbol zastępczy stopki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0" name="Łącznik prostoliniowy 6"/>
          <p:cNvSpPr/>
          <p:nvPr/>
        </p:nvSpPr>
        <p:spPr>
          <a:xfrm>
            <a:off x="155520" y="2420280"/>
            <a:ext cx="883296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152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1" name="Prostokąt 9"/>
          <p:cNvSpPr/>
          <p:nvPr/>
        </p:nvSpPr>
        <p:spPr>
          <a:xfrm>
            <a:off x="152280" y="15228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2" name="Elipsa 12"/>
          <p:cNvSpPr/>
          <p:nvPr/>
        </p:nvSpPr>
        <p:spPr>
          <a:xfrm>
            <a:off x="4267080" y="2115360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3" name="Elipsa 13"/>
          <p:cNvSpPr/>
          <p:nvPr/>
        </p:nvSpPr>
        <p:spPr>
          <a:xfrm>
            <a:off x="4361760" y="220968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4" name="Symbol zastępczy numeru slajdu 28"/>
          <p:cNvSpPr txBox="1">
            <a:spLocks noGrp="1"/>
          </p:cNvSpPr>
          <p:nvPr>
            <p:ph type="sldNum" sz="quarter" idx="8"/>
          </p:nvPr>
        </p:nvSpPr>
        <p:spPr>
          <a:xfrm>
            <a:off x="4343400" y="2199600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A9A4B9A6-A0D2-4774-89A7-61E08620BD15}" type="slidenum">
              <a:t>‹#›</a:t>
            </a:fld>
            <a:endParaRPr lang="pl-PL"/>
          </a:p>
        </p:txBody>
      </p:sp>
      <p:sp>
        <p:nvSpPr>
          <p:cNvPr id="15" name="Tytuł 7"/>
          <p:cNvSpPr txBox="1">
            <a:spLocks noGrp="1"/>
          </p:cNvSpPr>
          <p:nvPr>
            <p:ph type="ctrTitle"/>
          </p:nvPr>
        </p:nvSpPr>
        <p:spPr>
          <a:xfrm>
            <a:off x="685799" y="380880"/>
            <a:ext cx="7772400" cy="1752479"/>
          </a:xfrm>
        </p:spPr>
        <p:txBody>
          <a:bodyPr/>
          <a:lstStyle>
            <a:lvl1pPr>
              <a:defRPr sz="4200">
                <a:solidFill>
                  <a:srgbClr val="D16349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6" name="Symbol zastępczy tekstu 15"/>
          <p:cNvSpPr txBox="1">
            <a:spLocks noGrp="1"/>
          </p:cNvSpPr>
          <p:nvPr>
            <p:ph type="body" idx="4294967295"/>
          </p:nvPr>
        </p:nvSpPr>
        <p:spPr>
          <a:xfrm>
            <a:off x="457200" y="1604520"/>
            <a:ext cx="8229240" cy="3977279"/>
          </a:xfrm>
        </p:spPr>
        <p:txBody>
          <a:bodyPr lIns="0" tIns="0" rIns="0" bIns="0"/>
          <a:lstStyle>
            <a:lvl1pPr hangingPunct="0">
              <a:spcBef>
                <a:spcPts val="1417"/>
              </a:spcBef>
              <a:defRPr sz="320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</a:lstStyle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034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8B089F-EA82-47E7-9579-F6B76ED309B9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777B8C-8F1C-4FD9-8A3A-7E3761AA623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230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6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7010280" y="0"/>
            <a:ext cx="213372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8"/>
          <p:cNvSpPr/>
          <p:nvPr/>
        </p:nvSpPr>
        <p:spPr>
          <a:xfrm>
            <a:off x="0" y="0"/>
            <a:ext cx="9144000" cy="15552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9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10"/>
          <p:cNvSpPr/>
          <p:nvPr/>
        </p:nvSpPr>
        <p:spPr>
          <a:xfrm>
            <a:off x="146160" y="6391800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rostokąt 11"/>
          <p:cNvSpPr/>
          <p:nvPr/>
        </p:nvSpPr>
        <p:spPr>
          <a:xfrm>
            <a:off x="152280" y="15552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Łącznik prostoliniowy 12"/>
          <p:cNvSpPr/>
          <p:nvPr/>
        </p:nvSpPr>
        <p:spPr>
          <a:xfrm rot="5400000">
            <a:off x="4021740" y="3277980"/>
            <a:ext cx="624528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9" name="Elipsa 13"/>
          <p:cNvSpPr/>
          <p:nvPr/>
        </p:nvSpPr>
        <p:spPr>
          <a:xfrm>
            <a:off x="6839640" y="2925719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6934319" y="302040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1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6915960" y="3009960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7D346BDC-41EC-4372-B848-31BAB88BE53E}" type="slidenum">
              <a:t>‹#›</a:t>
            </a:fld>
            <a:endParaRPr lang="pl-PL"/>
          </a:p>
        </p:txBody>
      </p:sp>
      <p:sp>
        <p:nvSpPr>
          <p:cNvPr id="12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304920" y="304920"/>
            <a:ext cx="6553080" cy="58212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75A35-4264-428F-BE98-ED29F2B05D18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1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5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7391520" y="304920"/>
            <a:ext cx="1447919" cy="5851440"/>
          </a:xfrm>
        </p:spPr>
        <p:txBody>
          <a:bodyPr vert="eaVert" anchor="ctr" anchorCtr="0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11689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57945-57D3-4379-846F-7E6444B4C388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4361760" y="1026359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397AF65F-018E-4436-9179-EAEDDFDB64DF}" type="slidenum">
              <a:t>‹#›</a:t>
            </a:fld>
            <a:endParaRPr lang="pl-PL"/>
          </a:p>
        </p:txBody>
      </p:sp>
      <p:sp>
        <p:nvSpPr>
          <p:cNvPr id="6" name="Symbol zastępczy zawartości 7"/>
          <p:cNvSpPr txBox="1">
            <a:spLocks noGrp="1"/>
          </p:cNvSpPr>
          <p:nvPr>
            <p:ph type="title" idx="4294967295"/>
          </p:nvPr>
        </p:nvSpPr>
        <p:spPr>
          <a:xfrm>
            <a:off x="301680" y="1527120"/>
            <a:ext cx="8503920" cy="4572000"/>
          </a:xfrm>
        </p:spPr>
        <p:txBody>
          <a:bodyPr anchor="t" anchorCtr="0"/>
          <a:lstStyle>
            <a:lvl1pPr marL="274320" indent="-274320" algn="l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  <a:defRPr sz="27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  <a:br>
              <a:rPr lang="pl-PL"/>
            </a:br>
            <a:r>
              <a:rPr lang="pl-PL"/>
              <a:t>Drugi poziom</a:t>
            </a:r>
            <a:br>
              <a:rPr lang="pl-PL"/>
            </a:br>
            <a:r>
              <a:rPr lang="pl-PL"/>
              <a:t>Trzeci poziom</a:t>
            </a:r>
            <a:br>
              <a:rPr lang="pl-PL"/>
            </a:br>
            <a:r>
              <a:rPr lang="pl-PL"/>
              <a:t>Czwarty poziom</a:t>
            </a:r>
            <a:br>
              <a:rPr lang="pl-PL"/>
            </a:br>
            <a:r>
              <a:rPr lang="pl-PL"/>
              <a:t>Piąty poziom</a:t>
            </a:r>
          </a:p>
        </p:txBody>
      </p:sp>
      <p:sp>
        <p:nvSpPr>
          <p:cNvPr id="7" name="Symbol zastępczy zawartości 6"/>
          <p:cNvSpPr txBox="1">
            <a:spLocks noGrp="1"/>
          </p:cNvSpPr>
          <p:nvPr>
            <p:ph idx="1"/>
          </p:nvPr>
        </p:nvSpPr>
        <p:spPr>
          <a:xfrm>
            <a:off x="457200" y="1604520"/>
            <a:ext cx="8229240" cy="3977279"/>
          </a:xfrm>
        </p:spPr>
        <p:txBody>
          <a:bodyPr lIns="0" tIns="0" rIns="0" bIns="0"/>
          <a:lstStyle>
            <a:lvl1pPr hangingPunct="0">
              <a:spcBef>
                <a:spcPts val="1417"/>
              </a:spcBef>
              <a:defRPr sz="320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</a:lstStyle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03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6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14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15"/>
          <p:cNvSpPr/>
          <p:nvPr/>
        </p:nvSpPr>
        <p:spPr>
          <a:xfrm>
            <a:off x="0" y="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17"/>
          <p:cNvSpPr/>
          <p:nvPr/>
        </p:nvSpPr>
        <p:spPr>
          <a:xfrm>
            <a:off x="8991720" y="1908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18"/>
          <p:cNvSpPr/>
          <p:nvPr/>
        </p:nvSpPr>
        <p:spPr>
          <a:xfrm>
            <a:off x="152280" y="2286000"/>
            <a:ext cx="8832960" cy="30492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rostokąt 11"/>
          <p:cNvSpPr/>
          <p:nvPr/>
        </p:nvSpPr>
        <p:spPr>
          <a:xfrm>
            <a:off x="155520" y="142200"/>
            <a:ext cx="8832960" cy="2139840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1368360" y="2743199"/>
            <a:ext cx="6480000" cy="167328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defRPr sz="1600" b="1" cap="all" spc="249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Prostokąt 12"/>
          <p:cNvSpPr/>
          <p:nvPr/>
        </p:nvSpPr>
        <p:spPr>
          <a:xfrm>
            <a:off x="146160" y="6391800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0" name="Prostokąt 13"/>
          <p:cNvSpPr/>
          <p:nvPr/>
        </p:nvSpPr>
        <p:spPr>
          <a:xfrm>
            <a:off x="152280" y="15228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1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2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47CBA6-1DD6-480E-9D8A-0E21A085C69A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13" name="Łącznik prostoliniowy 7"/>
          <p:cNvSpPr/>
          <p:nvPr/>
        </p:nvSpPr>
        <p:spPr>
          <a:xfrm>
            <a:off x="152280" y="2438280"/>
            <a:ext cx="883296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152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4" name="Elipsa 9"/>
          <p:cNvSpPr/>
          <p:nvPr/>
        </p:nvSpPr>
        <p:spPr>
          <a:xfrm>
            <a:off x="4267080" y="2115360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5" name="Elipsa 10"/>
          <p:cNvSpPr/>
          <p:nvPr/>
        </p:nvSpPr>
        <p:spPr>
          <a:xfrm>
            <a:off x="4361760" y="220968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6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4343400" y="2199600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87311ACC-E285-4553-8F43-66B0CC53D809}" type="slidenum">
              <a:t>‹#›</a:t>
            </a:fld>
            <a:endParaRPr lang="pl-PL"/>
          </a:p>
        </p:txBody>
      </p:sp>
      <p:sp>
        <p:nvSpPr>
          <p:cNvPr id="17" name="Tytuł 1"/>
          <p:cNvSpPr txBox="1">
            <a:spLocks noGrp="1"/>
          </p:cNvSpPr>
          <p:nvPr>
            <p:ph type="title"/>
          </p:nvPr>
        </p:nvSpPr>
        <p:spPr>
          <a:xfrm>
            <a:off x="722159" y="533520"/>
            <a:ext cx="7772400" cy="152388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1956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4"/>
          <p:cNvSpPr txBox="1">
            <a:spLocks noGrp="1"/>
          </p:cNvSpPr>
          <p:nvPr>
            <p:ph type="dt" sz="half" idx="7"/>
          </p:nvPr>
        </p:nvSpPr>
        <p:spPr>
          <a:xfrm>
            <a:off x="5791320" y="6409800"/>
            <a:ext cx="3044880" cy="365760"/>
          </a:xfrm>
        </p:spPr>
        <p:txBody>
          <a:bodyPr/>
          <a:lstStyle>
            <a:lvl1pPr>
              <a:defRPr/>
            </a:lvl1pPr>
          </a:lstStyle>
          <a:p>
            <a:pPr lvl="0"/>
            <a:fld id="{3EE8030C-AC92-4DA3-A070-9A2B5FA40BDC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4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69ADA7-7549-43A6-9770-DA46479F0151}" type="slidenum">
              <a:t>‹#›</a:t>
            </a:fld>
            <a:endParaRPr lang="pl-PL"/>
          </a:p>
        </p:txBody>
      </p:sp>
      <p:sp>
        <p:nvSpPr>
          <p:cNvPr id="6" name="Łącznik prostoliniowy 7"/>
          <p:cNvSpPr/>
          <p:nvPr/>
        </p:nvSpPr>
        <p:spPr>
          <a:xfrm flipV="1">
            <a:off x="4563000" y="1575720"/>
            <a:ext cx="9000" cy="48196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0">
            <a:solidFill>
              <a:srgbClr val="646B86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Symbol zastępczy zawartości 9"/>
          <p:cNvSpPr txBox="1">
            <a:spLocks noGrp="1"/>
          </p:cNvSpPr>
          <p:nvPr>
            <p:ph type="title" idx="4294967295"/>
          </p:nvPr>
        </p:nvSpPr>
        <p:spPr>
          <a:xfrm>
            <a:off x="301680" y="1371599"/>
            <a:ext cx="4038479" cy="4681800"/>
          </a:xfrm>
        </p:spPr>
        <p:txBody>
          <a:bodyPr anchor="t" anchorCtr="0"/>
          <a:lstStyle>
            <a:lvl1pPr marL="274320" indent="-274320" algn="l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  <a:defRPr sz="25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  <a:br>
              <a:rPr lang="pl-PL"/>
            </a:br>
            <a:r>
              <a:rPr lang="pl-PL"/>
              <a:t>Drugi poziom</a:t>
            </a:r>
            <a:br>
              <a:rPr lang="pl-PL"/>
            </a:br>
            <a:r>
              <a:rPr lang="pl-PL"/>
              <a:t>Trzeci poziom</a:t>
            </a:r>
            <a:br>
              <a:rPr lang="pl-PL"/>
            </a:br>
            <a:r>
              <a:rPr lang="pl-PL"/>
              <a:t>Czwarty poziom</a:t>
            </a:r>
            <a:br>
              <a:rPr lang="pl-PL"/>
            </a:br>
            <a:r>
              <a:rPr lang="pl-PL"/>
              <a:t>Piąty poziom</a:t>
            </a:r>
          </a:p>
        </p:txBody>
      </p:sp>
      <p:sp>
        <p:nvSpPr>
          <p:cNvPr id="8" name="Symbol zastępczy zawartości 11"/>
          <p:cNvSpPr txBox="1">
            <a:spLocks noGrp="1"/>
          </p:cNvSpPr>
          <p:nvPr>
            <p:ph type="title" idx="4294967295"/>
          </p:nvPr>
        </p:nvSpPr>
        <p:spPr>
          <a:xfrm>
            <a:off x="4800600" y="1371599"/>
            <a:ext cx="4038479" cy="4681800"/>
          </a:xfrm>
        </p:spPr>
        <p:txBody>
          <a:bodyPr anchor="t" anchorCtr="0"/>
          <a:lstStyle>
            <a:lvl1pPr marL="274320" indent="-274320" algn="l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  <a:defRPr sz="25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  <a:br>
              <a:rPr lang="pl-PL"/>
            </a:br>
            <a:r>
              <a:rPr lang="pl-PL"/>
              <a:t>Drugi poziom</a:t>
            </a:r>
            <a:br>
              <a:rPr lang="pl-PL"/>
            </a:br>
            <a:r>
              <a:rPr lang="pl-PL"/>
              <a:t>Trzeci poziom</a:t>
            </a:r>
            <a:br>
              <a:rPr lang="pl-PL"/>
            </a:br>
            <a:r>
              <a:rPr lang="pl-PL"/>
              <a:t>Czwarty poziom</a:t>
            </a:r>
            <a:br>
              <a:rPr lang="pl-PL"/>
            </a:br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73207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ącznik prostoliniowy 9"/>
          <p:cNvSpPr/>
          <p:nvPr/>
        </p:nvSpPr>
        <p:spPr>
          <a:xfrm flipV="1">
            <a:off x="4572000" y="2199600"/>
            <a:ext cx="360" cy="418787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0">
            <a:solidFill>
              <a:srgbClr val="646B86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19"/>
          <p:cNvSpPr/>
          <p:nvPr/>
        </p:nvSpPr>
        <p:spPr>
          <a:xfrm>
            <a:off x="0" y="0"/>
            <a:ext cx="9144000" cy="1447919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18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20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21"/>
          <p:cNvSpPr/>
          <p:nvPr/>
        </p:nvSpPr>
        <p:spPr>
          <a:xfrm>
            <a:off x="899172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rostokąt 10"/>
          <p:cNvSpPr/>
          <p:nvPr/>
        </p:nvSpPr>
        <p:spPr>
          <a:xfrm>
            <a:off x="152280" y="1371599"/>
            <a:ext cx="8832960" cy="914400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Prostokąt 12"/>
          <p:cNvSpPr/>
          <p:nvPr/>
        </p:nvSpPr>
        <p:spPr>
          <a:xfrm>
            <a:off x="145800" y="6391800"/>
            <a:ext cx="8832960" cy="31104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9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301680" y="1523880"/>
            <a:ext cx="4040279" cy="732959"/>
          </a:xfrm>
          <a:effectLst>
            <a:outerShdw dist="25560" dir="5400000" algn="tl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499"/>
              </a:spcBef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Symbol zastępczy tekstu 3"/>
          <p:cNvSpPr txBox="1">
            <a:spLocks noGrp="1"/>
          </p:cNvSpPr>
          <p:nvPr>
            <p:ph type="body" idx="3"/>
          </p:nvPr>
        </p:nvSpPr>
        <p:spPr>
          <a:xfrm>
            <a:off x="4791240" y="1523880"/>
            <a:ext cx="4041719" cy="731519"/>
          </a:xfrm>
          <a:effectLst>
            <a:outerShdw dist="25560" dir="5400000" algn="tl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499"/>
              </a:spcBef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daty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E29C9D-6E5A-4321-BDB5-8D1D8E67F369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12" name="Symbol zastępczy stopki 7"/>
          <p:cNvSpPr txBox="1">
            <a:spLocks noGrp="1"/>
          </p:cNvSpPr>
          <p:nvPr>
            <p:ph type="ftr" sz="quarter" idx="9"/>
          </p:nvPr>
        </p:nvSpPr>
        <p:spPr>
          <a:xfrm>
            <a:off x="304920" y="6409800"/>
            <a:ext cx="3581279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3" name="Łącznik prostoliniowy 14"/>
          <p:cNvSpPr/>
          <p:nvPr/>
        </p:nvSpPr>
        <p:spPr>
          <a:xfrm>
            <a:off x="152280" y="1280159"/>
            <a:ext cx="883296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152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4" name="Prostokąt 17"/>
          <p:cNvSpPr/>
          <p:nvPr/>
        </p:nvSpPr>
        <p:spPr>
          <a:xfrm>
            <a:off x="152280" y="15552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5" name="Symbol zastępczy zawartości 23"/>
          <p:cNvSpPr txBox="1">
            <a:spLocks noGrp="1"/>
          </p:cNvSpPr>
          <p:nvPr>
            <p:ph type="title"/>
          </p:nvPr>
        </p:nvSpPr>
        <p:spPr>
          <a:xfrm>
            <a:off x="301680" y="2471399"/>
            <a:ext cx="4041719" cy="3818519"/>
          </a:xfrm>
        </p:spPr>
        <p:txBody>
          <a:bodyPr anchor="t" anchorCtr="0"/>
          <a:lstStyle>
            <a:lvl1pPr marL="274320" indent="-274320" algn="l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  <a:defRPr sz="27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  <a:br>
              <a:rPr lang="pl-PL"/>
            </a:br>
            <a:r>
              <a:rPr lang="pl-PL"/>
              <a:t>Drugi poziom</a:t>
            </a:r>
            <a:br>
              <a:rPr lang="pl-PL"/>
            </a:br>
            <a:r>
              <a:rPr lang="pl-PL"/>
              <a:t>Trzeci poziom</a:t>
            </a:r>
            <a:br>
              <a:rPr lang="pl-PL"/>
            </a:br>
            <a:r>
              <a:rPr lang="pl-PL"/>
              <a:t>Czwarty poziom</a:t>
            </a:r>
            <a:br>
              <a:rPr lang="pl-PL"/>
            </a:br>
            <a:r>
              <a:rPr lang="pl-PL"/>
              <a:t>Piąty poziom</a:t>
            </a:r>
          </a:p>
        </p:txBody>
      </p:sp>
      <p:sp>
        <p:nvSpPr>
          <p:cNvPr id="16" name="Symbol zastępczy zawartości 25"/>
          <p:cNvSpPr txBox="1">
            <a:spLocks noGrp="1"/>
          </p:cNvSpPr>
          <p:nvPr>
            <p:ph type="title" idx="4294967295"/>
          </p:nvPr>
        </p:nvSpPr>
        <p:spPr>
          <a:xfrm>
            <a:off x="4800600" y="2471399"/>
            <a:ext cx="4038479" cy="3822119"/>
          </a:xfrm>
        </p:spPr>
        <p:txBody>
          <a:bodyPr anchor="t" anchorCtr="0"/>
          <a:lstStyle>
            <a:lvl1pPr marL="274320" indent="-274320" algn="l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  <a:defRPr sz="27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  <a:br>
              <a:rPr lang="pl-PL"/>
            </a:br>
            <a:r>
              <a:rPr lang="pl-PL"/>
              <a:t>Drugi poziom</a:t>
            </a:r>
            <a:br>
              <a:rPr lang="pl-PL"/>
            </a:br>
            <a:r>
              <a:rPr lang="pl-PL"/>
              <a:t>Trzeci poziom</a:t>
            </a:r>
            <a:br>
              <a:rPr lang="pl-PL"/>
            </a:br>
            <a:r>
              <a:rPr lang="pl-PL"/>
              <a:t>Czwarty poziom</a:t>
            </a:r>
            <a:br>
              <a:rPr lang="pl-PL"/>
            </a:br>
            <a:r>
              <a:rPr lang="pl-PL"/>
              <a:t>Piąty poziom</a:t>
            </a:r>
          </a:p>
        </p:txBody>
      </p:sp>
      <p:sp>
        <p:nvSpPr>
          <p:cNvPr id="17" name="Elipsa 24"/>
          <p:cNvSpPr/>
          <p:nvPr/>
        </p:nvSpPr>
        <p:spPr>
          <a:xfrm>
            <a:off x="4267080" y="956159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8" name="Elipsa 26"/>
          <p:cNvSpPr/>
          <p:nvPr/>
        </p:nvSpPr>
        <p:spPr>
          <a:xfrm>
            <a:off x="4361760" y="105048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9" name="Symbol zastępczy numeru slajdu 8"/>
          <p:cNvSpPr txBox="1">
            <a:spLocks noGrp="1"/>
          </p:cNvSpPr>
          <p:nvPr>
            <p:ph type="sldNum" sz="quarter" idx="8"/>
          </p:nvPr>
        </p:nvSpPr>
        <p:spPr>
          <a:xfrm>
            <a:off x="4343400" y="1042559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03FBFC73-776A-4985-ACF9-3BB52F1A38A5}" type="slidenum">
              <a:t>‹#›</a:t>
            </a:fld>
            <a:endParaRPr lang="pl-PL"/>
          </a:p>
        </p:txBody>
      </p:sp>
      <p:sp>
        <p:nvSpPr>
          <p:cNvPr id="20" name="Tytuł 2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472740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D8EBB2-C20B-46DA-BEDA-0F271AEEC94C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8"/>
          </p:nvPr>
        </p:nvSpPr>
        <p:spPr>
          <a:xfrm>
            <a:off x="4343400" y="1036079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F7EFD42D-4F95-4CF8-8364-C05A64BFBC0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921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6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0" y="0"/>
            <a:ext cx="9144000" cy="15552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9"/>
          <p:cNvSpPr/>
          <p:nvPr/>
        </p:nvSpPr>
        <p:spPr>
          <a:xfrm>
            <a:off x="899172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8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4"/>
          <p:cNvSpPr/>
          <p:nvPr/>
        </p:nvSpPr>
        <p:spPr>
          <a:xfrm>
            <a:off x="146160" y="6391800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rostokąt 5"/>
          <p:cNvSpPr/>
          <p:nvPr/>
        </p:nvSpPr>
        <p:spPr>
          <a:xfrm>
            <a:off x="152280" y="15840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2AF3F3-F148-4329-BEA6-93AC308D996A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9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0" name="Symbol zastępczy numeru slajdu 3"/>
          <p:cNvSpPr txBox="1">
            <a:spLocks noGrp="1"/>
          </p:cNvSpPr>
          <p:nvPr>
            <p:ph type="sldNum" sz="quarter" idx="8"/>
          </p:nvPr>
        </p:nvSpPr>
        <p:spPr>
          <a:xfrm>
            <a:off x="4267080" y="6324479"/>
            <a:ext cx="609480" cy="44136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1D9B4037-5A52-41BC-A84F-394681E99D6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289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8"/>
          <p:cNvSpPr/>
          <p:nvPr/>
        </p:nvSpPr>
        <p:spPr>
          <a:xfrm>
            <a:off x="152280" y="152280"/>
            <a:ext cx="8832960" cy="30492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14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899172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15"/>
          <p:cNvSpPr/>
          <p:nvPr/>
        </p:nvSpPr>
        <p:spPr>
          <a:xfrm>
            <a:off x="0" y="0"/>
            <a:ext cx="9144000" cy="1188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16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rostokąt 12"/>
          <p:cNvSpPr/>
          <p:nvPr/>
        </p:nvSpPr>
        <p:spPr>
          <a:xfrm>
            <a:off x="152280" y="609480"/>
            <a:ext cx="2743199" cy="5867279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Tytuł 1"/>
          <p:cNvSpPr txBox="1">
            <a:spLocks noGrp="1"/>
          </p:cNvSpPr>
          <p:nvPr>
            <p:ph type="title"/>
          </p:nvPr>
        </p:nvSpPr>
        <p:spPr>
          <a:xfrm>
            <a:off x="380880" y="914400"/>
            <a:ext cx="2362320" cy="990719"/>
          </a:xfrm>
        </p:spPr>
        <p:txBody>
          <a:bodyPr anchorCtr="0"/>
          <a:lstStyle>
            <a:lvl1pPr algn="l"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9" name="Symbol zastępczy tekstu 2"/>
          <p:cNvSpPr txBox="1">
            <a:spLocks noGrp="1"/>
          </p:cNvSpPr>
          <p:nvPr>
            <p:ph type="body" idx="2"/>
          </p:nvPr>
        </p:nvSpPr>
        <p:spPr>
          <a:xfrm>
            <a:off x="380880" y="1981080"/>
            <a:ext cx="2362320" cy="4145039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1"/>
              </a:spcAft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Prostokąt 7"/>
          <p:cNvSpPr/>
          <p:nvPr/>
        </p:nvSpPr>
        <p:spPr>
          <a:xfrm>
            <a:off x="152280" y="15228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1" name="Łącznik prostoliniowy 8"/>
          <p:cNvSpPr/>
          <p:nvPr/>
        </p:nvSpPr>
        <p:spPr>
          <a:xfrm>
            <a:off x="152280" y="533520"/>
            <a:ext cx="883296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152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2" name="Symbol zastępczy zawartości 19"/>
          <p:cNvSpPr txBox="1">
            <a:spLocks noGrp="1"/>
          </p:cNvSpPr>
          <p:nvPr>
            <p:ph type="title" idx="4294967295"/>
          </p:nvPr>
        </p:nvSpPr>
        <p:spPr>
          <a:xfrm>
            <a:off x="3124079" y="685799"/>
            <a:ext cx="5638680" cy="5410079"/>
          </a:xfrm>
        </p:spPr>
        <p:txBody>
          <a:bodyPr anchor="t" anchorCtr="0"/>
          <a:lstStyle>
            <a:lvl1pPr marL="274320" indent="-274320" algn="l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  <a:defRPr sz="27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  <a:br>
              <a:rPr lang="pl-PL"/>
            </a:br>
            <a:r>
              <a:rPr lang="pl-PL"/>
              <a:t>Drugi poziom</a:t>
            </a:r>
            <a:br>
              <a:rPr lang="pl-PL"/>
            </a:br>
            <a:r>
              <a:rPr lang="pl-PL"/>
              <a:t>Trzeci poziom</a:t>
            </a:r>
            <a:br>
              <a:rPr lang="pl-PL"/>
            </a:br>
            <a:r>
              <a:rPr lang="pl-PL"/>
              <a:t>Czwarty poziom</a:t>
            </a:r>
            <a:br>
              <a:rPr lang="pl-PL"/>
            </a:br>
            <a:r>
              <a:rPr lang="pl-PL"/>
              <a:t>Piąty poziom</a:t>
            </a:r>
          </a:p>
        </p:txBody>
      </p:sp>
      <p:sp>
        <p:nvSpPr>
          <p:cNvPr id="13" name="Elipsa 9"/>
          <p:cNvSpPr/>
          <p:nvPr/>
        </p:nvSpPr>
        <p:spPr>
          <a:xfrm>
            <a:off x="1295280" y="228600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4" name="Elipsa 10"/>
          <p:cNvSpPr/>
          <p:nvPr/>
        </p:nvSpPr>
        <p:spPr>
          <a:xfrm>
            <a:off x="1389960" y="32292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5" name="Symbol zastępczy numeru slajdu 6"/>
          <p:cNvSpPr txBox="1">
            <a:spLocks noGrp="1"/>
          </p:cNvSpPr>
          <p:nvPr>
            <p:ph type="sldNum" sz="quarter" idx="8"/>
          </p:nvPr>
        </p:nvSpPr>
        <p:spPr>
          <a:xfrm>
            <a:off x="1371599" y="312840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64FC838B-C5C5-48A5-A25C-2485A4A4B91F}" type="slidenum">
              <a:t>‹#›</a:t>
            </a:fld>
            <a:endParaRPr lang="pl-PL"/>
          </a:p>
        </p:txBody>
      </p:sp>
      <p:sp>
        <p:nvSpPr>
          <p:cNvPr id="16" name="Prostokąt 20"/>
          <p:cNvSpPr/>
          <p:nvPr/>
        </p:nvSpPr>
        <p:spPr>
          <a:xfrm>
            <a:off x="149400" y="6388559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7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401CF6-784F-461E-AEDE-631CFA2BE73B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18" name="Symbol zastępczy stopki 5"/>
          <p:cNvSpPr txBox="1">
            <a:spLocks noGrp="1"/>
          </p:cNvSpPr>
          <p:nvPr>
            <p:ph type="ftr" sz="quarter" idx="9"/>
          </p:nvPr>
        </p:nvSpPr>
        <p:spPr>
          <a:xfrm>
            <a:off x="301680" y="6410880"/>
            <a:ext cx="3383280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871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ącznik prostoliniowy 20"/>
          <p:cNvSpPr/>
          <p:nvPr/>
        </p:nvSpPr>
        <p:spPr>
          <a:xfrm>
            <a:off x="152280" y="533520"/>
            <a:ext cx="883296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152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18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15"/>
          <p:cNvSpPr/>
          <p:nvPr/>
        </p:nvSpPr>
        <p:spPr>
          <a:xfrm>
            <a:off x="899172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16"/>
          <p:cNvSpPr/>
          <p:nvPr/>
        </p:nvSpPr>
        <p:spPr>
          <a:xfrm>
            <a:off x="0" y="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17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Prostokąt 19"/>
          <p:cNvSpPr/>
          <p:nvPr/>
        </p:nvSpPr>
        <p:spPr>
          <a:xfrm>
            <a:off x="152280" y="152280"/>
            <a:ext cx="8832960" cy="30168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52280" y="609480"/>
            <a:ext cx="2743199" cy="5867279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9" name="Prostokąt 14"/>
          <p:cNvSpPr/>
          <p:nvPr/>
        </p:nvSpPr>
        <p:spPr>
          <a:xfrm>
            <a:off x="152280" y="15552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0" name="Elipsa 11"/>
          <p:cNvSpPr/>
          <p:nvPr/>
        </p:nvSpPr>
        <p:spPr>
          <a:xfrm>
            <a:off x="1295280" y="228600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1" name="Elipsa 12"/>
          <p:cNvSpPr/>
          <p:nvPr/>
        </p:nvSpPr>
        <p:spPr>
          <a:xfrm>
            <a:off x="1389960" y="32292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2" name="Symbol zastępczy numeru slajdu 6"/>
          <p:cNvSpPr txBox="1">
            <a:spLocks noGrp="1"/>
          </p:cNvSpPr>
          <p:nvPr>
            <p:ph type="sldNum" sz="quarter" idx="8"/>
          </p:nvPr>
        </p:nvSpPr>
        <p:spPr>
          <a:xfrm>
            <a:off x="1371599" y="312840"/>
            <a:ext cx="457200" cy="441360"/>
          </a:xfrm>
        </p:spPr>
        <p:txBody>
          <a:bodyPr/>
          <a:lstStyle>
            <a:lvl1pPr>
              <a:defRPr/>
            </a:lvl1pPr>
          </a:lstStyle>
          <a:p>
            <a:pPr lvl="0"/>
            <a:fld id="{BF00665C-A8DF-44F1-BCF0-C542A726ECA6}" type="slidenum">
              <a:t>‹#›</a:t>
            </a:fld>
            <a:endParaRPr lang="pl-PL"/>
          </a:p>
        </p:txBody>
      </p:sp>
      <p:sp>
        <p:nvSpPr>
          <p:cNvPr id="13" name="Tytuł 1"/>
          <p:cNvSpPr txBox="1">
            <a:spLocks noGrp="1"/>
          </p:cNvSpPr>
          <p:nvPr>
            <p:ph type="title"/>
          </p:nvPr>
        </p:nvSpPr>
        <p:spPr>
          <a:xfrm>
            <a:off x="3000240" y="5029200"/>
            <a:ext cx="5867279" cy="1219320"/>
          </a:xfrm>
        </p:spPr>
        <p:txBody>
          <a:bodyPr anchor="t" anchorCtr="0"/>
          <a:lstStyle>
            <a:lvl1pPr algn="l">
              <a:defRPr sz="2400" b="1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4" name="Symbol zastępczy obrazu 2"/>
          <p:cNvSpPr txBox="1">
            <a:spLocks noGrp="1"/>
          </p:cNvSpPr>
          <p:nvPr>
            <p:ph type="title" idx="4294967295"/>
          </p:nvPr>
        </p:nvSpPr>
        <p:spPr>
          <a:xfrm>
            <a:off x="3000240" y="609480"/>
            <a:ext cx="5867279" cy="4267080"/>
          </a:xfrm>
        </p:spPr>
        <p:txBody>
          <a:bodyPr anchor="t" anchorCtr="0"/>
          <a:lstStyle>
            <a:lvl1pPr algn="l">
              <a:spcBef>
                <a:spcPts val="799"/>
              </a:spcBef>
              <a:defRPr sz="3200">
                <a:solidFill>
                  <a:srgbClr val="000000"/>
                </a:solidFill>
              </a:defRPr>
            </a:lvl1pPr>
          </a:lstStyle>
          <a:p>
            <a:pPr lvl="0"/>
            <a:r>
              <a:rPr lang="pl-PL"/>
              <a:t>Kliknij ikonę, aby dodać obraz</a:t>
            </a:r>
          </a:p>
        </p:txBody>
      </p:sp>
      <p:sp>
        <p:nvSpPr>
          <p:cNvPr id="15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380880" y="990719"/>
            <a:ext cx="2438280" cy="52578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1"/>
              </a:spcAft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Prostokąt 21"/>
          <p:cNvSpPr/>
          <p:nvPr/>
        </p:nvSpPr>
        <p:spPr>
          <a:xfrm>
            <a:off x="149400" y="6388559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7" name="Symbol zastępczy daty 4"/>
          <p:cNvSpPr txBox="1">
            <a:spLocks noGrp="1"/>
          </p:cNvSpPr>
          <p:nvPr>
            <p:ph type="dt" sz="half" idx="7"/>
          </p:nvPr>
        </p:nvSpPr>
        <p:spPr>
          <a:xfrm>
            <a:off x="5788080" y="6405119"/>
            <a:ext cx="3044880" cy="365760"/>
          </a:xfrm>
        </p:spPr>
        <p:txBody>
          <a:bodyPr/>
          <a:lstStyle>
            <a:lvl1pPr>
              <a:defRPr/>
            </a:lvl1pPr>
          </a:lstStyle>
          <a:p>
            <a:pPr lvl="0"/>
            <a:fld id="{2E2F18C4-3D04-4D3A-876F-BA14DD0C4E7D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18" name="Symbol zastępczy stopki 5"/>
          <p:cNvSpPr txBox="1">
            <a:spLocks noGrp="1"/>
          </p:cNvSpPr>
          <p:nvPr>
            <p:ph type="ftr" sz="quarter" idx="9"/>
          </p:nvPr>
        </p:nvSpPr>
        <p:spPr>
          <a:xfrm>
            <a:off x="301680" y="6410880"/>
            <a:ext cx="3584520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660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6"/>
          <p:cNvSpPr/>
          <p:nvPr/>
        </p:nvSpPr>
        <p:spPr>
          <a:xfrm>
            <a:off x="0" y="6705720"/>
            <a:ext cx="9144000" cy="15228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Prostokąt 15"/>
          <p:cNvSpPr/>
          <p:nvPr/>
        </p:nvSpPr>
        <p:spPr>
          <a:xfrm>
            <a:off x="0" y="0"/>
            <a:ext cx="9144000" cy="1393199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Prostokąt 18"/>
          <p:cNvSpPr/>
          <p:nvPr/>
        </p:nvSpPr>
        <p:spPr>
          <a:xfrm>
            <a:off x="8991720" y="0"/>
            <a:ext cx="15228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Prostokąt 8"/>
          <p:cNvSpPr/>
          <p:nvPr/>
        </p:nvSpPr>
        <p:spPr>
          <a:xfrm>
            <a:off x="149400" y="6388559"/>
            <a:ext cx="8832960" cy="30960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Symbol zastępczy daty 13"/>
          <p:cNvSpPr txBox="1">
            <a:spLocks noGrp="1"/>
          </p:cNvSpPr>
          <p:nvPr>
            <p:ph type="dt" sz="half" idx="2"/>
          </p:nvPr>
        </p:nvSpPr>
        <p:spPr>
          <a:xfrm>
            <a:off x="5791320" y="6405119"/>
            <a:ext cx="304488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FFFFFF"/>
                </a:solidFill>
                <a:latin typeface="Georgia"/>
                <a:ea typeface="Segoe UI" pitchFamily="2"/>
                <a:cs typeface="Tahoma" pitchFamily="2"/>
              </a:defRPr>
            </a:lvl1pPr>
          </a:lstStyle>
          <a:p>
            <a:pPr lvl="0"/>
            <a:fld id="{665DF02E-DF74-4770-AF40-4C46C3B71C17}" type="datetime1">
              <a:rPr lang="pl-PL"/>
              <a:pPr lvl="0"/>
              <a:t>2021/4/22</a:t>
            </a:fld>
            <a:endParaRPr lang="pl-PL"/>
          </a:p>
        </p:txBody>
      </p:sp>
      <p:sp>
        <p:nvSpPr>
          <p:cNvPr id="8" name="Symbol zastępczy stopki 2"/>
          <p:cNvSpPr txBox="1">
            <a:spLocks noGrp="1"/>
          </p:cNvSpPr>
          <p:nvPr>
            <p:ph type="ftr" sz="quarter" idx="3"/>
          </p:nvPr>
        </p:nvSpPr>
        <p:spPr>
          <a:xfrm>
            <a:off x="304920" y="6410880"/>
            <a:ext cx="3581279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>
            <a:lvl1pPr lvl="0" rtl="0" hangingPunct="0">
              <a:buNone/>
              <a:tabLst/>
              <a:defRPr lang="pl-PL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9" name="Prostokąt 7"/>
          <p:cNvSpPr/>
          <p:nvPr/>
        </p:nvSpPr>
        <p:spPr>
          <a:xfrm>
            <a:off x="152280" y="155520"/>
            <a:ext cx="8832960" cy="6546960"/>
          </a:xfrm>
          <a:prstGeom prst="rect">
            <a:avLst/>
          </a:pr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0" name="Łącznik prostoliniowy 9"/>
          <p:cNvSpPr/>
          <p:nvPr/>
        </p:nvSpPr>
        <p:spPr>
          <a:xfrm>
            <a:off x="152280" y="1276920"/>
            <a:ext cx="8832960" cy="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1" name="Elipsa 11"/>
          <p:cNvSpPr/>
          <p:nvPr/>
        </p:nvSpPr>
        <p:spPr>
          <a:xfrm>
            <a:off x="4267080" y="956159"/>
            <a:ext cx="609480" cy="609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2" name="Elipsa 14"/>
          <p:cNvSpPr/>
          <p:nvPr/>
        </p:nvSpPr>
        <p:spPr>
          <a:xfrm>
            <a:off x="4361760" y="1050480"/>
            <a:ext cx="420480" cy="42048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0"/>
              <a:gd name="f10" fmla="abs f4"/>
              <a:gd name="f11" fmla="abs f5"/>
              <a:gd name="f12" fmla="abs f6"/>
              <a:gd name="f13" fmla="+- 2700000 f2 0"/>
              <a:gd name="f14" fmla="*/ f9 f1 1"/>
              <a:gd name="f15" fmla="?: f10 f4 1"/>
              <a:gd name="f16" fmla="?: f11 f5 1"/>
              <a:gd name="f17" fmla="?: f12 f6 1"/>
              <a:gd name="f18" fmla="+- f13 0 f2"/>
              <a:gd name="f19" fmla="*/ f14 1 f3"/>
              <a:gd name="f20" fmla="*/ f15 1 21600"/>
              <a:gd name="f21" fmla="*/ f16 1 21600"/>
              <a:gd name="f22" fmla="*/ 21600 f15 1"/>
              <a:gd name="f23" fmla="*/ 21600 f16 1"/>
              <a:gd name="f24" fmla="+- f18 f2 0"/>
              <a:gd name="f25" fmla="+- f19 0 f2"/>
              <a:gd name="f26" fmla="min f21 f20"/>
              <a:gd name="f27" fmla="*/ f22 1 f17"/>
              <a:gd name="f28" fmla="*/ f23 1 f17"/>
              <a:gd name="f29" fmla="*/ f24 f8 1"/>
              <a:gd name="f30" fmla="val f27"/>
              <a:gd name="f31" fmla="val f28"/>
              <a:gd name="f32" fmla="*/ f29 1 f1"/>
              <a:gd name="f33" fmla="*/ f7 f26 1"/>
              <a:gd name="f34" fmla="+- f31 0 f7"/>
              <a:gd name="f35" fmla="+- f30 0 f7"/>
              <a:gd name="f36" fmla="+- 0 0 f32"/>
              <a:gd name="f37" fmla="*/ f34 1 2"/>
              <a:gd name="f38" fmla="*/ f35 1 2"/>
              <a:gd name="f39" fmla="+- 0 0 f36"/>
              <a:gd name="f40" fmla="+- f7 f37 0"/>
              <a:gd name="f41" fmla="+- f7 f38 0"/>
              <a:gd name="f42" fmla="*/ f39 f1 1"/>
              <a:gd name="f43" fmla="*/ f38 f26 1"/>
              <a:gd name="f44" fmla="*/ f37 f26 1"/>
              <a:gd name="f45" fmla="*/ f42 1 f8"/>
              <a:gd name="f46" fmla="*/ f40 f26 1"/>
              <a:gd name="f47" fmla="+- f45 0 f2"/>
              <a:gd name="f48" fmla="cos 1 f47"/>
              <a:gd name="f49" fmla="sin 1 f47"/>
              <a:gd name="f50" fmla="+- 0 0 f48"/>
              <a:gd name="f51" fmla="+- 0 0 f49"/>
              <a:gd name="f52" fmla="+- 0 0 f50"/>
              <a:gd name="f53" fmla="+- 0 0 f51"/>
              <a:gd name="f54" fmla="val f52"/>
              <a:gd name="f55" fmla="val f53"/>
              <a:gd name="f56" fmla="*/ f54 f38 1"/>
              <a:gd name="f57" fmla="*/ f55 f37 1"/>
              <a:gd name="f58" fmla="+- f41 0 f56"/>
              <a:gd name="f59" fmla="+- f41 f56 0"/>
              <a:gd name="f60" fmla="+- f40 0 f57"/>
              <a:gd name="f61" fmla="+- f40 f57 0"/>
              <a:gd name="f62" fmla="*/ f58 f26 1"/>
              <a:gd name="f63" fmla="*/ f60 f26 1"/>
              <a:gd name="f64" fmla="*/ f59 f26 1"/>
              <a:gd name="f65" fmla="*/ f61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">
                <a:pos x="f62" y="f63"/>
              </a:cxn>
              <a:cxn ang="f25">
                <a:pos x="f62" y="f65"/>
              </a:cxn>
              <a:cxn ang="f25">
                <a:pos x="f64" y="f65"/>
              </a:cxn>
              <a:cxn ang="f25">
                <a:pos x="f64" y="f63"/>
              </a:cxn>
            </a:cxnLst>
            <a:rect l="f62" t="f63" r="f64" b="f65"/>
            <a:pathLst>
              <a:path>
                <a:moveTo>
                  <a:pt x="f33" y="f46"/>
                </a:moveTo>
                <a:arcTo wR="f43" hR="f44" stAng="f1" swAng="f0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13" name="Symbol zastępczy numeru slajdu 22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40039"/>
            <a:ext cx="457200" cy="441360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ctr" anchorCtr="1"/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600" b="0" i="0" u="none" strike="noStrike" kern="1200" cap="none" spc="0" baseline="0">
                <a:solidFill>
                  <a:srgbClr val="7B9899"/>
                </a:solidFill>
                <a:latin typeface="Georgia"/>
                <a:ea typeface="Segoe UI" pitchFamily="2"/>
                <a:cs typeface="Tahoma" pitchFamily="2"/>
              </a:defRPr>
            </a:lvl1pPr>
          </a:lstStyle>
          <a:p>
            <a:pPr lvl="0"/>
            <a:fld id="{5B8DBD81-5517-4B94-A6C1-1AC3D9697F24}" type="slidenum">
              <a:t>‹#›</a:t>
            </a:fld>
            <a:endParaRPr lang="pl-PL"/>
          </a:p>
        </p:txBody>
      </p:sp>
      <p:sp>
        <p:nvSpPr>
          <p:cNvPr id="14" name="Symbol zastępczy tytułu 21"/>
          <p:cNvSpPr txBox="1">
            <a:spLocks noGrp="1"/>
          </p:cNvSpPr>
          <p:nvPr>
            <p:ph type="title"/>
          </p:nvPr>
        </p:nvSpPr>
        <p:spPr>
          <a:xfrm>
            <a:off x="301680" y="228600"/>
            <a:ext cx="8534520" cy="7588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" name="Symbol zastępczy tekstu 12"/>
          <p:cNvSpPr txBox="1">
            <a:spLocks noGrp="1"/>
          </p:cNvSpPr>
          <p:nvPr>
            <p:ph type="body" idx="1"/>
          </p:nvPr>
        </p:nvSpPr>
        <p:spPr>
          <a:xfrm>
            <a:off x="301680" y="152388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rtl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3300" b="0" i="0" u="none" strike="noStrike" kern="1200" cap="none" spc="0" baseline="0">
          <a:ln>
            <a:noFill/>
          </a:ln>
          <a:solidFill>
            <a:srgbClr val="7B9899"/>
          </a:solidFill>
          <a:highlight>
            <a:scrgbClr r="0" g="0" b="0">
              <a:alpha val="0"/>
            </a:scrgbClr>
          </a:highlight>
          <a:latin typeface="Georgia" pitchFamily="18"/>
          <a:ea typeface="Microsoft YaHei" pitchFamily="2"/>
          <a:cs typeface="Arial Unicode MS" pitchFamily="2"/>
        </a:defRPr>
      </a:lvl1pPr>
    </p:titleStyle>
    <p:bodyStyle>
      <a:lvl1pPr marL="274320" marR="0" lvl="0" indent="-274320" algn="l" rtl="0" hangingPunct="1">
        <a:lnSpc>
          <a:spcPct val="100000"/>
        </a:lnSpc>
        <a:spcBef>
          <a:spcPts val="601"/>
        </a:spcBef>
        <a:spcAft>
          <a:spcPts val="0"/>
        </a:spcAft>
        <a:buSzPct val="45000"/>
        <a:buFont typeface="StarSymbol"/>
        <a:buChar char="●"/>
        <a:tabLst/>
        <a:defRPr lang="pl-PL" sz="2700" b="0" i="0" u="none" strike="noStrike" kern="1200" cap="none" spc="0" baseline="0">
          <a:solidFill>
            <a:srgbClr val="000000"/>
          </a:solidFill>
          <a:latin typeface="Georgia"/>
        </a:defRPr>
      </a:lvl1pPr>
      <a:lvl2pPr marL="548640" marR="0" lvl="1" indent="-274320" algn="l" rtl="0" hangingPunct="1">
        <a:lnSpc>
          <a:spcPct val="100000"/>
        </a:lnSpc>
        <a:spcBef>
          <a:spcPts val="499"/>
        </a:spcBef>
        <a:spcAft>
          <a:spcPts val="0"/>
        </a:spcAft>
        <a:buSzPct val="75000"/>
        <a:buFont typeface="StarSymbol"/>
        <a:buChar char="–"/>
        <a:tabLst/>
        <a:defRPr lang="pl-PL" sz="2200" b="0" i="0" u="none" strike="noStrike" kern="1200" cap="none" spc="0" baseline="0">
          <a:solidFill>
            <a:srgbClr val="646B86"/>
          </a:solidFill>
          <a:latin typeface="Georgia"/>
        </a:defRPr>
      </a:lvl2pPr>
      <a:lvl3pPr marL="822960" marR="0" lvl="2" indent="-228600" algn="l" rtl="0" hangingPunct="1">
        <a:lnSpc>
          <a:spcPct val="100000"/>
        </a:lnSpc>
        <a:spcBef>
          <a:spcPts val="499"/>
        </a:spcBef>
        <a:spcAft>
          <a:spcPts val="0"/>
        </a:spcAft>
        <a:buSzPct val="45000"/>
        <a:buFont typeface="StarSymbol"/>
        <a:buChar char="●"/>
        <a:tabLst/>
        <a:defRPr lang="pl-PL" sz="2000" b="0" i="0" u="none" strike="noStrike" kern="1200" cap="none" spc="0" baseline="0">
          <a:solidFill>
            <a:srgbClr val="000000"/>
          </a:solidFill>
          <a:latin typeface="Georgia"/>
        </a:defRPr>
      </a:lvl3pPr>
      <a:lvl4pPr marL="1097280" marR="0" lvl="3" indent="-228600" algn="l" rtl="0" hangingPunct="1">
        <a:lnSpc>
          <a:spcPct val="100000"/>
        </a:lnSpc>
        <a:spcBef>
          <a:spcPts val="499"/>
        </a:spcBef>
        <a:spcAft>
          <a:spcPts val="0"/>
        </a:spcAft>
        <a:buSzPct val="75000"/>
        <a:buFont typeface="StarSymbol"/>
        <a:buChar char="–"/>
        <a:tabLst/>
        <a:defRPr lang="pl-PL" sz="2000" b="0" i="0" u="none" strike="noStrike" kern="1200" cap="none" spc="0" baseline="0">
          <a:solidFill>
            <a:srgbClr val="646B86"/>
          </a:solidFill>
          <a:latin typeface="Georgia"/>
        </a:defRPr>
      </a:lvl4pPr>
      <a:lvl5pPr marL="1371599" marR="0" lvl="4" indent="-228600" algn="l" rtl="0" hangingPunct="1">
        <a:lnSpc>
          <a:spcPct val="100000"/>
        </a:lnSpc>
        <a:spcBef>
          <a:spcPts val="400"/>
        </a:spcBef>
        <a:spcAft>
          <a:spcPts val="0"/>
        </a:spcAft>
        <a:buSzPct val="45000"/>
        <a:buFont typeface="StarSymbol"/>
        <a:buChar char="●"/>
        <a:tabLst/>
        <a:defRPr lang="pl-PL" sz="1800" b="0" i="0" u="none" strike="noStrike" kern="1200" cap="none" spc="0" baseline="0">
          <a:solidFill>
            <a:srgbClr val="000000"/>
          </a:solidFill>
          <a:latin typeface="Georgi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istoria%20kredytowa.mp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IoS1tHWze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/>
          <p:cNvSpPr txBox="1">
            <a:spLocks noGrp="1"/>
          </p:cNvSpPr>
          <p:nvPr>
            <p:ph type="subTitle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pl-PL"/>
          </a:p>
          <a:p>
            <a:pPr lvl="0">
              <a:buNone/>
            </a:pPr>
            <a:r>
              <a:rPr lang="pl-PL"/>
              <a:t>Część 3</a:t>
            </a:r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</p:txBody>
      </p:sp>
      <p:sp>
        <p:nvSpPr>
          <p:cNvPr id="3" name="Tytuł 1"/>
          <p:cNvSpPr txBox="1">
            <a:spLocks noGrp="1"/>
          </p:cNvSpPr>
          <p:nvPr>
            <p:ph type="ctr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PIERWSZE KONTO BANKOWE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2800"/>
              <a:t>ZASADY BEZPIECZNEGO KORZYSTANIA Z KARTY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01680" y="1527120"/>
            <a:ext cx="8503920" cy="499824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pilnuj swojej karty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nie spuszczaj karty z oczu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oglądaj uważnie bankomaty (</a:t>
            </a:r>
            <a:r>
              <a:rPr lang="pl-PL" sz="2400" b="1">
                <a:latin typeface="Georgia"/>
              </a:rPr>
              <a:t>SKIMMING</a:t>
            </a:r>
            <a:r>
              <a:rPr lang="pl-PL" sz="2400">
                <a:latin typeface="Georgia"/>
              </a:rPr>
              <a:t>)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ustaw limity dla kart (na transakcje gotówkowe, bezgotówkowe, internetowe)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ustaw powiadomienia w aplikacji mobilnej lub SMS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 b="1">
                <a:latin typeface="Georgia"/>
              </a:rPr>
              <a:t>nie zwlekaj z zastrzeganiem karty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 b="1">
                <a:latin typeface="Georgia"/>
              </a:rPr>
              <a:t>Zapamiętaj  </a:t>
            </a:r>
            <a:r>
              <a:rPr lang="pl-PL" sz="2400">
                <a:latin typeface="Georgia"/>
              </a:rPr>
              <a:t>numer do centrum zastrzegania kart </a:t>
            </a:r>
            <a:r>
              <a:rPr lang="pl-PL" sz="2400" b="1">
                <a:latin typeface="Georgia"/>
              </a:rPr>
              <a:t>828 828 828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zabierz kartę z bankomatu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400">
                <a:latin typeface="Georgia"/>
              </a:rPr>
              <a:t>sprawdzaj kwoty na rachunkach przy kasie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700">
              <a:latin typeface="Georgia"/>
            </a:endParaRP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700">
              <a:latin typeface="Georgia"/>
            </a:endParaRP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700" b="1">
              <a:latin typeface="Georgia"/>
            </a:endParaRP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700">
              <a:latin typeface="Georgia"/>
            </a:endParaRP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700">
              <a:latin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Kiedy pożyczamy pieniądze?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755639" y="2204999"/>
            <a:ext cx="8049960" cy="38941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700">
                <a:latin typeface="Georgia"/>
              </a:rPr>
              <a:t>Brakuje nam gotówki na bieżące wydatki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700">
                <a:latin typeface="Georgia"/>
              </a:rPr>
              <a:t>Mamy nieprzewidziane wydatki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700">
                <a:latin typeface="Georgia"/>
              </a:rPr>
              <a:t>Chcemy / musimy zrobić pilne zakupy które przekraczają nasz miesięczny budżet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700">
                <a:latin typeface="Georgia"/>
              </a:rPr>
              <a:t>Realizujemy swoje plany i inwestycje a potrzebna jest większa gotówka na START</a:t>
            </a:r>
          </a:p>
          <a:p>
            <a:pPr marL="0" lvl="0" indent="0" hangingPunct="1">
              <a:spcBef>
                <a:spcPts val="601"/>
              </a:spcBef>
              <a:buNone/>
            </a:pPr>
            <a:endParaRPr lang="pl-PL" sz="2700">
              <a:latin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Zdolność kredytowa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611640" y="2133000"/>
            <a:ext cx="7833960" cy="3678119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DTI – z ang. </a:t>
            </a:r>
            <a:r>
              <a:rPr lang="pl-PL" sz="2700" i="1">
                <a:latin typeface="Georgia"/>
              </a:rPr>
              <a:t>Debt to Income </a:t>
            </a:r>
            <a:r>
              <a:rPr lang="pl-PL" sz="2700">
                <a:latin typeface="Georgia"/>
              </a:rPr>
              <a:t>(dług do dochodu)</a:t>
            </a:r>
          </a:p>
          <a:p>
            <a:pPr marL="0" lvl="0" indent="0" hangingPunct="1">
              <a:spcBef>
                <a:spcPts val="601"/>
              </a:spcBef>
              <a:buNone/>
            </a:pPr>
            <a:endParaRPr lang="pl-PL" sz="2700" i="1">
              <a:latin typeface="Georgia"/>
            </a:endParaRP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to wskaźnik wyrażający stosunek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wszystkich zobowiązań finansowych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do wysokości uzyskiwanych dochodów.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endParaRPr lang="pl-PL" sz="2700">
              <a:latin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Oprocentowanie kredytu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827640" y="5559480"/>
            <a:ext cx="7977960" cy="539640"/>
          </a:xfrm>
        </p:spPr>
        <p:txBody>
          <a:bodyPr lIns="91440" tIns="45720" rIns="91440" bIns="45720" anchorCtr="1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1600">
                <a:latin typeface="Georgia"/>
              </a:rPr>
              <a:t>źródło: nbp/ złote szkoły/ Pożyczanie pieniędzy a poduszka finansowa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 l="26614" t="33878" r="28557" b="34872"/>
          <a:stretch>
            <a:fillRect/>
          </a:stretch>
        </p:blipFill>
        <p:spPr>
          <a:xfrm>
            <a:off x="1399320" y="2276999"/>
            <a:ext cx="5832719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4000"/>
              <a:t>HISTORIA KREDYTOWA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01680" y="1527120"/>
            <a:ext cx="8503920" cy="457200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 hangingPunct="1">
              <a:spcBef>
                <a:spcPts val="601"/>
              </a:spcBef>
              <a:buNone/>
            </a:pPr>
            <a:endParaRPr lang="pl-PL" sz="2700">
              <a:latin typeface="Georgia"/>
            </a:endParaRPr>
          </a:p>
          <a:p>
            <a:pPr marL="0" lvl="0" indent="0" hangingPunct="1">
              <a:spcBef>
                <a:spcPts val="601"/>
              </a:spcBef>
              <a:buNone/>
            </a:pPr>
            <a:endParaRPr lang="pl-PL" sz="2700" b="1">
              <a:latin typeface="Georgia"/>
            </a:endParaRPr>
          </a:p>
          <a:p>
            <a:pPr marL="0" lvl="0" indent="0" hangingPunct="1">
              <a:spcBef>
                <a:spcPts val="601"/>
              </a:spcBef>
              <a:buNone/>
            </a:pPr>
            <a:endParaRPr lang="pl-PL" sz="2700">
              <a:latin typeface="Georgia"/>
            </a:endParaRPr>
          </a:p>
        </p:txBody>
      </p:sp>
      <p:pic>
        <p:nvPicPr>
          <p:cNvPr id="4" name="Obraz 3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rcRect l="27447" t="27318" r="27461" b="14414"/>
          <a:stretch>
            <a:fillRect/>
          </a:stretch>
        </p:blipFill>
        <p:spPr>
          <a:xfrm>
            <a:off x="1835640" y="2715840"/>
            <a:ext cx="5163480" cy="34808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rostokąt 4"/>
          <p:cNvSpPr/>
          <p:nvPr/>
        </p:nvSpPr>
        <p:spPr>
          <a:xfrm>
            <a:off x="2699640" y="2133000"/>
            <a:ext cx="3798360" cy="36611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0" cap="none" spc="0" baseline="0">
                <a:ln>
                  <a:noFill/>
                </a:ln>
                <a:solidFill>
                  <a:srgbClr val="000000"/>
                </a:solidFill>
                <a:latin typeface="Bahnschrift SemiLight" pitchFamily="34"/>
                <a:ea typeface="Microsoft YaHei" pitchFamily="2"/>
                <a:cs typeface="Arial Unicode MS" pitchFamily="2"/>
              </a:rPr>
              <a:t>ź</a:t>
            </a:r>
            <a:r>
              <a:rPr lang="pl-PL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Bahnschrift SemiLight" pitchFamily="34"/>
                <a:ea typeface="Microsoft YaHei" pitchFamily="2"/>
                <a:cs typeface="Arial Unicode MS" pitchFamily="2"/>
              </a:rPr>
              <a:t>ródło: Biuro Informacji Kredytowej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/>
          <p:cNvSpPr txBox="1">
            <a:spLocks noGrp="1"/>
          </p:cNvSpPr>
          <p:nvPr>
            <p:ph type="subTitle" idx="1"/>
          </p:nvPr>
        </p:nvSpPr>
        <p:spPr>
          <a:xfrm>
            <a:off x="1403639" y="4437000"/>
            <a:ext cx="6400799" cy="17524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pl-PL"/>
          </a:p>
          <a:p>
            <a:pPr lvl="0">
              <a:buNone/>
            </a:pPr>
            <a:r>
              <a:rPr lang="pl-PL"/>
              <a:t>DZIĘKUJĘ</a:t>
            </a:r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  <a:p>
            <a:pPr lvl="0">
              <a:buNone/>
            </a:pPr>
            <a:endParaRPr lang="pl-PL"/>
          </a:p>
        </p:txBody>
      </p:sp>
      <p:sp>
        <p:nvSpPr>
          <p:cNvPr id="3" name="Tytuł 1"/>
          <p:cNvSpPr txBox="1">
            <a:spLocks noGrp="1"/>
          </p:cNvSpPr>
          <p:nvPr>
            <p:ph type="ctr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PYTANIA I DYSKUSJA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/>
            <a:endParaRPr lang="pl-PL" sz="4400">
              <a:latin typeface="Liberation Sans" pitchFamily="18"/>
            </a:endParaRPr>
          </a:p>
        </p:txBody>
      </p:sp>
      <p:sp>
        <p:nvSpPr>
          <p:cNvPr id="3" name="Symbol zastępczy zawartości 5"/>
          <p:cNvSpPr txBox="1">
            <a:spLocks noGrp="1"/>
          </p:cNvSpPr>
          <p:nvPr>
            <p:ph idx="1"/>
          </p:nvPr>
        </p:nvSpPr>
        <p:spPr>
          <a:xfrm>
            <a:off x="683640" y="1628639"/>
            <a:ext cx="7669440" cy="4680360"/>
          </a:xfrm>
        </p:spPr>
        <p:txBody>
          <a:bodyPr lIns="91440" tIns="45720" rIns="91440" bIns="45720" anchorCtr="1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500">
                <a:latin typeface="Georgia"/>
              </a:rPr>
              <a:t>Banki oferują konto dla dziecka do 13 roku życia oraz konto młodzieżowe po 13 roku życia</a:t>
            </a:r>
            <a:r>
              <a:rPr lang="pl-PL" sz="2400">
                <a:latin typeface="Georgia"/>
              </a:rPr>
              <a:t>.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500">
              <a:latin typeface="Georgia"/>
            </a:endParaRP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500">
                <a:latin typeface="Georgia"/>
              </a:rPr>
              <a:t>Zgodnie z polskim prawem, </a:t>
            </a:r>
            <a:r>
              <a:rPr lang="pl-PL" sz="2500" b="1">
                <a:latin typeface="Georgia"/>
              </a:rPr>
              <a:t>w momencie ukończenia 13 roku życia nastolatek nabywa ograniczoną zdolność do czynności prawnych</a:t>
            </a:r>
            <a:r>
              <a:rPr lang="pl-PL" sz="2500">
                <a:latin typeface="Georgia"/>
              </a:rPr>
              <a:t>. Może mieć własny rachunek oszczędnościowo-rozliczeniowy i posługiwać się kartą debetową, ale potrzebuje do tego pisemnej zgody przedstawiciela ustawowego.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500">
              <a:latin typeface="Georgia"/>
            </a:endParaRPr>
          </a:p>
          <a:p>
            <a:pPr marL="0" lvl="0" indent="0" algn="ctr" hangingPunct="1">
              <a:spcBef>
                <a:spcPts val="601"/>
              </a:spcBef>
              <a:buNone/>
            </a:pPr>
            <a:endParaRPr lang="pl-PL" sz="2700">
              <a:latin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Jak wybrać konto młodzieżowe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755639" y="2276999"/>
            <a:ext cx="7761960" cy="39661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bezpłatne otworzenie i prowadzenie rachunku płatniczego,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bezpłatne wydanie i obsługę karty debetowej,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bezpłatne wypłaty gotówki ze wszystkich bankomatów w kraju i za granicą,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bezpłatne wpłaty gotówki we wpłatomacie,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dostęp do bankowości mobilnej i internetowej,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bezpłatne przelewy internetowe,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płatności mobilne BLIK, Google Pay i Apple Pay,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pl-PL" sz="2000">
                <a:latin typeface="Georgia"/>
              </a:rPr>
              <a:t>dodatkowe korzyści do konta, np. atrakcyjnie oprocentowane konto oszczędnościowe i zniżki do sklepów.</a:t>
            </a:r>
          </a:p>
          <a:p>
            <a:pPr marL="274320" lvl="0" indent="-274320" hangingPunct="1">
              <a:spcBef>
                <a:spcPts val="601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pl-PL" sz="2400">
              <a:latin typeface="Georgia"/>
            </a:endParaRPr>
          </a:p>
        </p:txBody>
      </p:sp>
      <p:sp>
        <p:nvSpPr>
          <p:cNvPr id="4" name="Symbol zastępczy zawartości 2"/>
          <p:cNvSpPr txBox="1"/>
          <p:nvPr/>
        </p:nvSpPr>
        <p:spPr>
          <a:xfrm>
            <a:off x="467640" y="1484639"/>
            <a:ext cx="3744360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None/>
              <a:tabLst/>
            </a:pPr>
            <a:r>
              <a:rPr lang="pl-PL" sz="27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icrosoft YaHei" pitchFamily="2"/>
                <a:cs typeface="Arial Unicode MS" pitchFamily="2"/>
              </a:rPr>
              <a:t>Szukamy ZALET: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/>
            <a:endParaRPr lang="pl-PL" sz="4400">
              <a:latin typeface="Liberation Sans" pitchFamily="18"/>
            </a:endParaRPr>
          </a:p>
        </p:txBody>
      </p:sp>
      <p:sp>
        <p:nvSpPr>
          <p:cNvPr id="3" name="Prostokąt 3"/>
          <p:cNvSpPr/>
          <p:nvPr/>
        </p:nvSpPr>
        <p:spPr>
          <a:xfrm>
            <a:off x="971640" y="1700639"/>
            <a:ext cx="7056720" cy="37494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W podjęciu decyzji o wyborze właściwego konta niezwykle pomocne są różnego rodzaju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zestawienia i rankingi.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2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Arial Unicode M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2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Arial Unicode M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Wraz z założeniem pierwszego konta bankowego Rodzic może podpisać umowę o dodatkowe produkty,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w tym </a:t>
            </a:r>
            <a:r>
              <a:rPr lang="pl-PL" sz="2400" b="1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konto oszczędnościowe </a:t>
            </a: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oraz </a:t>
            </a:r>
            <a:r>
              <a:rPr lang="pl-PL" sz="2400" b="1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lokatę</a:t>
            </a: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Nastolatek nie może wnioskować o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400" b="0" i="0" u="sng" strike="noStrike" kern="1200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Arial Unicode MS" pitchFamily="2"/>
              </a:rPr>
              <a:t>debet na koncie</a:t>
            </a:r>
            <a:r>
              <a:rPr lang="pl-PL" sz="24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 Unicode MS" pitchFamily="2"/>
              </a:rPr>
              <a:t> ani o </a:t>
            </a:r>
            <a:r>
              <a:rPr lang="pl-PL" sz="2400" b="0" i="0" u="sng" strike="noStrike" kern="1200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Arial Unicode MS" pitchFamily="2"/>
              </a:rPr>
              <a:t>kartę kredytową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KARTA PŁATNICZA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01680" y="1527120"/>
            <a:ext cx="8503920" cy="4572000"/>
          </a:xfrm>
        </p:spPr>
        <p:txBody>
          <a:bodyPr lIns="91440" tIns="45720" rIns="91440" bIns="45720" anchorCtr="1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 b="1">
                <a:latin typeface="Georgia"/>
              </a:rPr>
              <a:t>instrument płatniczy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służący do regulowania należności za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nabyte towary i usługi oraz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do podejmowania gotówki z bankomatów</a:t>
            </a:r>
          </a:p>
          <a:p>
            <a:pPr marL="0" lvl="0" indent="0" algn="ctr" hangingPunct="1">
              <a:spcBef>
                <a:spcPts val="601"/>
              </a:spcBef>
              <a:buNone/>
            </a:pPr>
            <a:endParaRPr lang="pl-PL" sz="2700">
              <a:latin typeface="Georgia"/>
            </a:endParaRPr>
          </a:p>
          <a:p>
            <a:pPr marL="0" lvl="0" indent="0" algn="ctr" hangingPunct="1">
              <a:spcBef>
                <a:spcPts val="601"/>
              </a:spcBef>
              <a:buNone/>
            </a:pPr>
            <a:r>
              <a:rPr lang="pl-PL" sz="2700">
                <a:latin typeface="Georgia"/>
              </a:rPr>
              <a:t>stanowi alternatywę formę transakcji gotówkowych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KARTA PŁATNICZA – KRÓTKA HISTORIA</a:t>
            </a:r>
          </a:p>
        </p:txBody>
      </p:sp>
      <p:pic>
        <p:nvPicPr>
          <p:cNvPr id="3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2479" y="1827360"/>
            <a:ext cx="5962680" cy="397188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/>
        </p:nvPicPr>
        <p:blipFill>
          <a:blip r:embed="rId3"/>
          <a:srcRect l="16352" t="23957" r="14861" b="19980"/>
          <a:stretch>
            <a:fillRect/>
          </a:stretch>
        </p:blipFill>
        <p:spPr>
          <a:xfrm>
            <a:off x="323640" y="1523880"/>
            <a:ext cx="8497080" cy="41011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ytuł 4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4000"/>
              <a:t>BUDOWA KARTY PŁATNICZEJ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2800"/>
              <a:t>CO KRYJE IDENTYFIKATOR KARTY PŁATNICZEJ</a:t>
            </a:r>
          </a:p>
        </p:txBody>
      </p:sp>
      <p:pic>
        <p:nvPicPr>
          <p:cNvPr id="3" name="Symbol zastępczy zawartości 11" descr="Numer karty debetowej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20040" y="2013119"/>
            <a:ext cx="6667560" cy="360036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6320" y="2313000"/>
            <a:ext cx="5715000" cy="3000240"/>
          </a:xfrm>
        </p:spPr>
      </p:pic>
      <p:sp>
        <p:nvSpPr>
          <p:cNvPr id="3" name="Tytuł 1"/>
          <p:cNvSpPr txBox="1"/>
          <p:nvPr/>
        </p:nvSpPr>
        <p:spPr>
          <a:xfrm>
            <a:off x="863279" y="188640"/>
            <a:ext cx="7340040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800" b="0" i="0" u="none" strike="noStrike" kern="1200" cap="none" spc="0" baseline="0">
                <a:ln>
                  <a:noFill/>
                </a:ln>
                <a:solidFill>
                  <a:srgbClr val="646B86"/>
                </a:solidFill>
                <a:latin typeface="Book Antiqua" pitchFamily="18"/>
                <a:ea typeface="Microsoft YaHei" pitchFamily="2"/>
                <a:cs typeface="Arial Unicode MS" pitchFamily="2"/>
              </a:rPr>
              <a:t>CO DZIEJE SIĘ Z TWOIMI PIENIĘDZMI GDY PŁACISZ KARTĄ?</a:t>
            </a:r>
          </a:p>
        </p:txBody>
      </p:sp>
      <p:sp>
        <p:nvSpPr>
          <p:cNvPr id="4" name="Prostokąt 6"/>
          <p:cNvSpPr/>
          <p:nvPr/>
        </p:nvSpPr>
        <p:spPr>
          <a:xfrm>
            <a:off x="2454119" y="5805360"/>
            <a:ext cx="4167360" cy="36611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Book Antiqua" pitchFamily="18"/>
                <a:ea typeface="Microsoft YaHei" pitchFamily="2"/>
                <a:cs typeface="Arial Unicode MS" pitchFamily="2"/>
              </a:rPr>
              <a:t>https://www.wib.org.pl/multimedia/</a:t>
            </a:r>
          </a:p>
        </p:txBody>
      </p:sp>
      <p:sp>
        <p:nvSpPr>
          <p:cNvPr id="5" name="Prostokąt 7"/>
          <p:cNvSpPr/>
          <p:nvPr/>
        </p:nvSpPr>
        <p:spPr>
          <a:xfrm>
            <a:off x="1907640" y="1762919"/>
            <a:ext cx="4868280" cy="36611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0" cap="none" spc="0" baseline="0">
                <a:ln>
                  <a:noFill/>
                </a:ln>
                <a:solidFill>
                  <a:srgbClr val="000000"/>
                </a:solidFill>
                <a:latin typeface="Bahnschrift SemiLight" pitchFamily="34"/>
                <a:ea typeface="Microsoft YaHei" pitchFamily="2"/>
                <a:cs typeface="Arial Unicode MS" pitchFamily="2"/>
              </a:rPr>
              <a:t>ź</a:t>
            </a:r>
            <a:r>
              <a:rPr lang="pl-PL" sz="18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Bahnschrift SemiLight" pitchFamily="34"/>
                <a:ea typeface="Microsoft YaHei" pitchFamily="2"/>
                <a:cs typeface="Arial Unicode MS" pitchFamily="2"/>
              </a:rPr>
              <a:t>ródło: WARSZAWSKI INSTYTUT BANKOWOŚCI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iejsk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D42FDA6B692B49851D7B7E5AC01EBA" ma:contentTypeVersion="2" ma:contentTypeDescription="Utwórz nowy dokument." ma:contentTypeScope="" ma:versionID="0620d3052b009b933194880c40ceeb0f">
  <xsd:schema xmlns:xsd="http://www.w3.org/2001/XMLSchema" xmlns:xs="http://www.w3.org/2001/XMLSchema" xmlns:p="http://schemas.microsoft.com/office/2006/metadata/properties" xmlns:ns2="873e0d7e-a3c4-4b2e-a772-832686b57b62" targetNamespace="http://schemas.microsoft.com/office/2006/metadata/properties" ma:root="true" ma:fieldsID="0be4d12df1fb7fbfc2e36c2afd1bce2b" ns2:_="">
    <xsd:import namespace="873e0d7e-a3c4-4b2e-a772-832686b57b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e0d7e-a3c4-4b2e-a772-832686b57b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173632-4F54-426F-A9A6-C20FC2028A05}"/>
</file>

<file path=customXml/itemProps2.xml><?xml version="1.0" encoding="utf-8"?>
<ds:datastoreItem xmlns:ds="http://schemas.openxmlformats.org/officeDocument/2006/customXml" ds:itemID="{FE91D2D5-B2F5-40EA-A90A-FE908481B665}"/>
</file>

<file path=customXml/itemProps3.xml><?xml version="1.0" encoding="utf-8"?>
<ds:datastoreItem xmlns:ds="http://schemas.openxmlformats.org/officeDocument/2006/customXml" ds:itemID="{3E92B644-C61F-4EA2-9074-53ABEBE5730D}"/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1169</TotalTime>
  <Words>411</Words>
  <Application>Microsoft Office PowerPoint</Application>
  <PresentationFormat>Pokaz na ekranie (4:3)</PresentationFormat>
  <Paragraphs>93</Paragraphs>
  <Slides>15</Slides>
  <Notes>15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Miejski</vt:lpstr>
      <vt:lpstr>PIERWSZE KONTO BANKOWE</vt:lpstr>
      <vt:lpstr>Prezentacja programu PowerPoint</vt:lpstr>
      <vt:lpstr>Jak wybrać konto młodzieżowe</vt:lpstr>
      <vt:lpstr>Prezentacja programu PowerPoint</vt:lpstr>
      <vt:lpstr>KARTA PŁATNICZA</vt:lpstr>
      <vt:lpstr>KARTA PŁATNICZA – KRÓTKA HISTORIA</vt:lpstr>
      <vt:lpstr>BUDOWA KARTY PŁATNICZEJ</vt:lpstr>
      <vt:lpstr>CO KRYJE IDENTYFIKATOR KARTY PŁATNICZEJ</vt:lpstr>
      <vt:lpstr>Prezentacja programu PowerPoint</vt:lpstr>
      <vt:lpstr>ZASADY BEZPIECZNEGO KORZYSTANIA Z KARTY</vt:lpstr>
      <vt:lpstr>Kiedy pożyczamy pieniądze?</vt:lpstr>
      <vt:lpstr>Zdolność kredytowa</vt:lpstr>
      <vt:lpstr>Oprocentowanie kredytu</vt:lpstr>
      <vt:lpstr>HISTORIA KREDYTOWA</vt:lpstr>
      <vt:lpstr>PYTANIA I DYSKUSJA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MEIW</dc:creator>
  <cp:lastModifiedBy>MEIW</cp:lastModifiedBy>
  <cp:revision>51</cp:revision>
  <dcterms:created xsi:type="dcterms:W3CDTF">2021-03-16T18:32:57Z</dcterms:created>
  <dcterms:modified xsi:type="dcterms:W3CDTF">2021-04-22T14:22:59Z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0x01010009D42FDA6B692B49851D7B7E5AC01EBA</vt:lpwstr>
  </property>
</Properties>
</file>