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58" r:id="rId6"/>
    <p:sldId id="268" r:id="rId7"/>
    <p:sldId id="267" r:id="rId8"/>
    <p:sldId id="261" r:id="rId9"/>
    <p:sldId id="269" r:id="rId10"/>
    <p:sldId id="265" r:id="rId11"/>
    <p:sldId id="264" r:id="rId12"/>
    <p:sldId id="263" r:id="rId13"/>
    <p:sldId id="262" r:id="rId14"/>
    <p:sldId id="274" r:id="rId15"/>
    <p:sldId id="273" r:id="rId16"/>
    <p:sldId id="272" r:id="rId17"/>
    <p:sldId id="281" r:id="rId18"/>
    <p:sldId id="271" r:id="rId19"/>
    <p:sldId id="277" r:id="rId20"/>
    <p:sldId id="266" r:id="rId21"/>
    <p:sldId id="276" r:id="rId22"/>
    <p:sldId id="275" r:id="rId23"/>
    <p:sldId id="270" r:id="rId24"/>
    <p:sldId id="279" r:id="rId25"/>
    <p:sldId id="280" r:id="rId26"/>
    <p:sldId id="278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FB7B-26CA-4AAF-B6D6-39534FC6E570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AB1D-CBAE-4EC3-A880-4630B6A25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48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8AB1D-CBAE-4EC3-A880-4630B6A2599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53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28D78-10F2-4195-9339-1ADF14CC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65AA03-13E2-4DE2-AEA2-792E215D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F68680-A098-48C9-BE7B-15E3983E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066F1C-D6EB-45C9-8E7F-33D79CAD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0630C6-6752-4883-8CC9-A9140762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6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3136E-4D95-4AE3-BDBC-0C4DD7F4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E787F3-2E6A-454C-9B7A-AD1F03A52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2D5002-BE92-4953-B307-055E2149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ED855E-280C-4BC1-A3EC-310CFAEA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16900D-787B-4B78-B75D-0A657834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10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870617-7BB3-40D3-9792-D714DAD0D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42A7D5-D815-4AC1-B0A6-E1F373D03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32ACCA-5FFD-4665-B9CC-970AEB63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86DAEA-7B1D-4596-8832-2FF75AF8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D4DE38-52D0-4C9E-A45B-FD837680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90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46BAE-C202-4973-B68B-C8D7E3A9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FD0B2-65F8-486E-94C6-0B205287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76EE78-70C2-440A-863D-34BEBBEF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8F62A5-9001-4DAE-A69A-41C6B20E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368E7C-707B-4A09-8829-BB745A69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6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22C9D-3338-401D-9B4B-AAA5C23A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CB8434-34F3-4E39-9086-DF9361BB3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8CE3AB-66FE-49F5-B6B8-1D169CCA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D9E9CB-561C-4803-9D87-D7C9ABD9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87479D-690E-4CE9-BE98-C75936BF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5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D7337-6F72-40D0-A172-DECF26A8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650CE8-A7C3-490F-8C86-787DE3E15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6A66CB-B744-4FC1-A02F-3C49E60E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6C818D-44D4-4D52-9EEC-533F2215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BFBDAB-FC8F-4A39-9FF0-65FF4B28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4B70E0-15A4-46AB-8A04-3963406F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7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F3DCC-3502-4F82-A624-776D0CA6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E49DC9-1650-45F3-A21F-DA73BFF4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AA59E1-D4C9-4510-8B71-85821034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1D682AC-1A52-4F03-A3A8-CE1098077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83072E-F0C3-47F3-B9AF-F59DA2FF6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35A469-4602-4848-83F7-EBFBC90B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5E3161-17BB-4D0E-92D3-C0CDE19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464EC81-8BFD-466C-89AF-FCD2EBE3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25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41258-89C8-4CD3-B326-19D3ED3D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E3B731F-CBBE-4E06-A98C-AC60734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DE2516-56B0-412A-856F-94AFF643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1D0F71-9340-4068-BF14-1A67E6C7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3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CF5D501-6FE5-40C9-9D9B-6CDB45D7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C8F3E4E-5E51-4116-A0BE-F64218C3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18893C-30FB-48FE-9A4C-D4244F33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FABAB-3435-4692-BF51-F13AC26B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B6229-9D6D-4804-9332-5FBDCB08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54D6AF-B45A-42F8-AB3C-C82B0319F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74445B-8CFB-453D-8B9C-5BEA4A4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BE72E2-8261-4607-AE76-9DDA516B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427B6A-2E96-424D-AF12-8EC9E2F4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79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E25F0-904F-409E-B59F-DAB06F8F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12562A-04DD-4A67-99F1-E7AF8427E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F99FAD-F22E-4D6A-9090-B86AB0FD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D124E9-3EF6-4F6F-88B7-CA1EE96E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1E79CE-6566-4AA5-81C9-DFB09A3F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A8B157-606B-48E2-A46A-36B76CA8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1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D8E644-7B26-483D-86FF-C909B922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69202E-7DF2-412B-B00B-B1395E83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8D1A2B-3C11-43C2-8ECC-57A566AE7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DE85-75C2-4470-BDD8-5FF7C3A8D428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34BDEE-2F6A-4D6A-ACC7-39FDD69B0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839897-1ECE-4115-B8E4-A37BB823F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E43F-440F-4729-8965-B0F272E24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6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1645495-8AB5-4F50-8905-C6FFB779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06210"/>
            <a:ext cx="10668001" cy="664558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81808159-E713-40D3-924B-06141779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853" y="4815827"/>
            <a:ext cx="6411686" cy="1062459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WEHIKUŁ CZASU</a:t>
            </a:r>
          </a:p>
        </p:txBody>
      </p:sp>
    </p:spTree>
    <p:extLst>
      <p:ext uri="{BB962C8B-B14F-4D97-AF65-F5344CB8AC3E}">
        <p14:creationId xmlns:p14="http://schemas.microsoft.com/office/powerpoint/2010/main" val="334203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5F2A869-109E-469E-913B-DDAB8352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897" y="85207"/>
            <a:ext cx="8843865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Zespół taneczny RYTM</a:t>
            </a:r>
            <a:endParaRPr lang="pl-PL" sz="6000" dirty="0">
              <a:latin typeface="Monotype Corsiva" panose="03010101010201010101" pitchFamily="66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D7A2571-86C6-4E86-9522-92358776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551" y="1525814"/>
            <a:ext cx="5181600" cy="49670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Rozpoczął swoją działalność w 1987 roku. Opiekunami zespołu byli m.in. k. Kaziów, B. </a:t>
            </a:r>
            <a:r>
              <a:rPr lang="pl-PL" sz="26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Wiatrowicz</a:t>
            </a:r>
            <a:r>
              <a:rPr lang="pl-PL" sz="2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B. </a:t>
            </a:r>
            <a:r>
              <a:rPr lang="pl-PL" sz="26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Waganiak</a:t>
            </a:r>
            <a:r>
              <a:rPr lang="pl-PL" sz="2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M. Winiarska.. Do grupy tancerzy należą uczniowie klas I-IV. Zespół „Rytm” znany jest z bardzo wielu występów na terenie Chojnowa . Zespół zdobył na przestrzeni lat wiele nagród i osiągnięć. </a:t>
            </a:r>
            <a:r>
              <a:rPr lang="pl-PL" sz="2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 roku istnienia, 30.01.1988r. zespół uzyskuje I miejsce w rejonowym konkursie „Barwy Przyjaźni"</a:t>
            </a:r>
            <a:r>
              <a:rPr lang="pl-PL" sz="2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zaś 1992 roku „Rytm" uzyskuje zaszczytne - I miejsce podczas Wojewódzkiego Przeglądu Zespołów Tanecznych w Legnicy i równoczesną nominację na uczestnictwo w XIII Ogólnopolskim Dziecięcym Festiwalu Piosenki i Tańca </a:t>
            </a:r>
            <a:r>
              <a:rPr lang="pl-PL" sz="26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„Konin – 92"</a:t>
            </a:r>
            <a:endParaRPr lang="pl-PL" sz="2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14174FD-811C-4163-9EE3-FBB88E390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1" y="3429000"/>
            <a:ext cx="4913651" cy="3272568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913ADFF-2291-483D-8573-78A49D941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" y="330871"/>
            <a:ext cx="4374296" cy="29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8451ECF-E035-4451-8206-0077E9C4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Zespół instrumentalny „KONSONANS”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CD820E8-0677-41FF-9E4A-5403CEC9E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87" y="1313690"/>
            <a:ext cx="5181600" cy="524572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51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Założony został w 1991 roku przez Zenona Chmielewskiego. Zespół wykonywał piosenki i utwory instrumentalne na imprezach szkolnych, grając na instrumentach elektrycznych. Zdobywał również liczne nagrody w konkursach, np. Młode Głosy w Młodzieżowym Domu Kultury w Legnicy czy Konkurs Zespołów Wykonujących Kolędy w Domu Harcerza w Legnicy oraz Konkurs Kolęd w domu Kultury Atrium w Legnicy.</a:t>
            </a:r>
            <a:r>
              <a:rPr lang="pl-PL" sz="5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 następnych latach dołączył do niego zespół wokalny „Fantazja” również prowadzony przez Pana Zenona Chmielewskiego.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D3DB6A1-76B7-4667-8506-81EE8955A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9" y="4011677"/>
            <a:ext cx="4284782" cy="2846323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37918D0-15F6-43AF-A558-8322CD91D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6386" y="340054"/>
            <a:ext cx="2771845" cy="44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0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4369EF-9B1E-43ED-BBB9-0B745BB1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„ALL’ANTICO” Zespół Muzyki Dawnej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B057FB9-EEFF-4C46-9766-8122CF1D3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83" y="1306286"/>
            <a:ext cx="11915190" cy="3041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Założony w 1993 roku przez p. Bogusława </a:t>
            </a:r>
            <a:r>
              <a:rPr lang="pl-PL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Grabana</a:t>
            </a:r>
            <a:r>
              <a:rPr lang="pl-PL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Zespół wykonuje muzykę dawną na fletach prostych i instrumentach perkusyjnych ze śpiewem i tańcem. Uczniowie grają na doskonałych fletach niemieckiej firmy </a:t>
            </a:r>
            <a:r>
              <a:rPr lang="pl-PL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Mollenhaer</a:t>
            </a:r>
            <a:r>
              <a:rPr lang="pl-PL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zakupionych w 1993 roku z pieniędzy zebranych przez Radę Rodziców oraz dotacji od władz miasta Chojnowa. Od początku swojej działalności zespół dał dziesiątki koncertów i uczestniczył w wielu konkursach.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 końca roku 2007 zespół funkcjonuje przy Miejskim Ośrodku Kultury, Sportu i Rekreacji. Opiekunem grupy jest p. Piotr Koziar.</a:t>
            </a: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3ED6404-63F0-4015-BD6F-3BE252A9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7" y="4224825"/>
            <a:ext cx="6932646" cy="26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A789036-31FA-4B06-A4AE-4B4A999DB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" y="1935871"/>
            <a:ext cx="5829952" cy="45718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3BA957D-16FB-4A91-9152-FC64D9CA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93" y="350736"/>
            <a:ext cx="5652189" cy="4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9C45290-121D-4AD8-B556-6051BC94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Zespół taneczny „</a:t>
            </a:r>
            <a:r>
              <a:rPr lang="pl-PL" sz="6000" b="1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Reeplay</a:t>
            </a:r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3ADAB6D-1BCE-4C41-81B9-856310A9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270"/>
            <a:ext cx="5181600" cy="549573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Zespół założony we wrześniu 1996 roku. Opiekunkami zostały p. Beata Miler-</a:t>
            </a:r>
            <a:r>
              <a:rPr lang="pl-PL" sz="3000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Kornicka</a:t>
            </a: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oraz p. Renata Rychlińska. Zespół wykonuje taniec nowoczesny disco z elementami akrobatycznymi. W „</a:t>
            </a:r>
            <a:r>
              <a:rPr lang="pl-PL" sz="3000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Reeplay</a:t>
            </a: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” tańczą dzieci w wieku od 6 do 13 lat i należą do niego dziewczęta jak i chłopcy. Liczy on 80 osób które są podzielona na grupy: początkującą i zaawansowaną. </a:t>
            </a:r>
            <a:endParaRPr lang="pl-PL" sz="30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Zespół ten uczestniczy w różnych imprezach organizowanych w Chojnowie i poza nim. Uczestniczy w Turniejach Tańca Disco a od roku 2001 należy do Dolnośląskiej Ligi Tanecznej. Obie grupy zajmują punktowane miejsca w Lidze. </a:t>
            </a:r>
            <a:endParaRPr lang="pl-PL" sz="30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A7C4E45-C9E9-433E-A8B0-5DD04168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2" y="2954528"/>
            <a:ext cx="5181600" cy="3903472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7011F5D-52A6-4F8E-A393-4E0275EE6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32824"/>
            <a:ext cx="3130418" cy="2366014"/>
          </a:xfrm>
        </p:spPr>
      </p:pic>
    </p:spTree>
    <p:extLst>
      <p:ext uri="{BB962C8B-B14F-4D97-AF65-F5344CB8AC3E}">
        <p14:creationId xmlns:p14="http://schemas.microsoft.com/office/powerpoint/2010/main" val="80779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E223EC5-B125-420A-87C5-B830968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264" y="159851"/>
            <a:ext cx="77988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Zespół teatralny „Czwórka”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5C2A0DE-2EEF-40A8-85D6-5DB981466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2510" y="1418253"/>
            <a:ext cx="5181600" cy="5523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Powstał on w roku szkolnym 1999/2000. Od początku opiekunem jest p. Barbara Słotwińska. Podczas zajęć dzieci uczą się jak za pomocą mowy ciała, mimiki, gestu i słowa wyrażać emocje. Zespół wystąpił po raz pierwszy w 2000 roku podczas przedstawienia „Dzieci Rodzicom” z etiudą „Ptak” do muzyki E. Griega. W tej krótkiej inscenizacji brały udział kukły ptaków , wykonane przez dzieci. Największym osiągnięciem zespołu było zajęcie I miejsca w Dolnośląskim Przeglądzie Form Teatralnych „F-ART” w Kłodzku podczas Finału Wojewódzkiego w 2003 r. za przedstawienie „Brzydkie kaczątko”</a:t>
            </a:r>
            <a:endParaRPr lang="pl-PL" sz="2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2D4F664-B959-46A2-BF86-D934CDAC1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5" y="159851"/>
            <a:ext cx="5116785" cy="35070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161C4FB-7890-41BD-89AD-8EAE6727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38" y="3808701"/>
            <a:ext cx="4369125" cy="28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7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EAAF370-512E-4418-82F1-B0FFD0A7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Chór szkolny „Allegro”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E209C5-FCD3-484E-9B80-F6D73DC85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636" y="1418253"/>
            <a:ext cx="5181600" cy="54397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4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Rozpoczął swoją działalność w 2002 roku i został założony przez Zenona Chmielewskiego. W tym czasie śpiewało wielu zdolnych uczniów, którzy osiągali duże sukcesy. Od 2007 roku chór startował w Przeglądzie Kolęd i Pastorałek w Legnicy, gdzie zawsze zajmował I lub II miejsca.</a:t>
            </a:r>
            <a:r>
              <a:rPr lang="pl-PL" sz="45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Od 13 lat chór występuje z powodzeniem i dużym zainteresowaniem przed naczelnymi władzami naszego województwa: Marszałkiem Urzędu Marszałkowskiego, Wojewodą Dolnośląskim, Kuratorem Oświaty i Wychowania. Odbywa się to z okazji wizyty przedświątecznej z życzeniami od Chojnowian dla urzędników wojewódzkich. Chór ten nadal uatrakcyjnia uroczystości szkolne i miejskie.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D932CE-7039-41A9-A083-340E33DD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80" y="3936270"/>
            <a:ext cx="4332320" cy="278489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4932086-10B3-4BF9-8A9A-9A424C863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4" y="1136795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B8FB57-0CA9-4749-876B-55CF85A0E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5" y="157066"/>
            <a:ext cx="6679940" cy="32719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67DF2B-2461-4F69-BAE8-3130B8948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3" y="3429000"/>
            <a:ext cx="6992516" cy="33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F3F3A60-931C-4EE7-8C9D-9F080F8E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Niektóre z tradycji Szkoły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B4ABB-7905-419B-AFA5-65B93C8A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50" y="3023117"/>
            <a:ext cx="9770705" cy="3469757"/>
          </a:xfrm>
        </p:spPr>
        <p:txBody>
          <a:bodyPr numCol="2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Spotkania teatralne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Obchody Święta Niepodległości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Pasowanie pierwszoklasistów na ucznia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Szkolna Olimpiada Sportowa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Święto Edukacji Narodowej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Jasełka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Bal karnawałowy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Dzieci Rodzicom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Zielone Szkoły i wycieczki szkolne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Biesiady historyczne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Małych Form Teatralnych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003C8A-D8F6-439A-95D6-75BF82787BDA}"/>
              </a:ext>
            </a:extLst>
          </p:cNvPr>
          <p:cNvSpPr txBox="1"/>
          <p:nvPr/>
        </p:nvSpPr>
        <p:spPr>
          <a:xfrm>
            <a:off x="391886" y="1416564"/>
            <a:ext cx="11560628" cy="106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Tradycje te zostały wypracowane w ciągu 35 lat, a niektóre z nich są częścią Szkoły od początków jej istnienia. </a:t>
            </a:r>
          </a:p>
        </p:txBody>
      </p:sp>
    </p:spTree>
    <p:extLst>
      <p:ext uri="{BB962C8B-B14F-4D97-AF65-F5344CB8AC3E}">
        <p14:creationId xmlns:p14="http://schemas.microsoft.com/office/powerpoint/2010/main" val="241498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9B1C9F-822E-46E8-A962-A7D014369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8" y="0"/>
            <a:ext cx="5196960" cy="330938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FCABDC-E66E-4F81-A0E4-6C869DAC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1" y="0"/>
            <a:ext cx="4970884" cy="33093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EDCBA6-0C04-46DD-A567-3D831AD7F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8" y="3393359"/>
            <a:ext cx="5196961" cy="34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3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26270-5A34-4DA0-9D79-7C10BCC5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9" y="-158620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>
                <a:latin typeface="Monotype Corsiva" panose="03010101010201010101" pitchFamily="66" charset="0"/>
              </a:rPr>
              <a:t>POCZĄTEK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2D580-2B29-417E-8F11-2DA82C06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81" y="302436"/>
            <a:ext cx="7011988" cy="41482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Szkoła miała zacząć funkcjonować 1 września 1979r. ale przez kolejnych 7 lat ekipy budowlane zmieniały terminy jej oddania. Jednak w roku 1985 został powołany dyrektor szkoły, którym został długoletni nauczyciel i inspektor oświaty – Andrzej Przybysz, a zastępcą dyrektora p. Bogumiła Cieśla. W końcu 17 lutego 1986r. po raz pierwszy w szkole zabrzmiał dzwonek a Szkoła zapełniła się dziećmi.  Wtedy też naukę rozpoczęło 595 uczniów, a pracę podjęło 41 nauczycieli.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FD0D3F-E89C-4F0F-86AB-6BC1D6D6D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7" y="1964094"/>
            <a:ext cx="3220891" cy="40101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CCD3D58-86B7-4D33-97F3-28F3BF272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74" y="4450702"/>
            <a:ext cx="3529865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DE3A78-9AA6-4FC0-BE0E-0BE17911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299811"/>
            <a:ext cx="7266992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Zmiana dyrektora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0CAA0B5-29B1-4D3D-99A6-32EEE3C82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976" y="2506662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Dnia 1 września 2006 r. stanowisko dyrektora Szkoły objęła p. Elżbieta Borysewicz a stanowisko wicedyrektora p. Beata Miler-</a:t>
            </a:r>
            <a:r>
              <a:rPr lang="pl-PL" sz="30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Kornicka</a:t>
            </a: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915BBD9-0506-4773-9014-CC4996FAF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20" y="1480976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165712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F3F3A60-931C-4EE7-8C9D-9F080F8E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4" y="362888"/>
            <a:ext cx="78548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Otwarcie basenu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825506B-1C5D-4E13-A4E8-BB0ED65C1D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28 października 2010 roku w samo południe około stu trzydziestu gości uczestniczyło w otwarciu pierwszej w naszym mieście</a:t>
            </a:r>
            <a:r>
              <a:rPr lang="pl-PL" sz="30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jedynej w powiecie krytej pływalni. Dzięki takiej inwestycji dzieci mogą uczestniczyć w zajęciach dodatkowych prowadzonych przez wykwalifikowanych nauczycieli.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8E30C03-5512-4FAB-A4FF-EA40A2DA4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8" y="3871928"/>
            <a:ext cx="4248538" cy="2778051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63E320-D644-48CC-86F9-4C18C97C7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193344"/>
            <a:ext cx="3941708" cy="25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194EC2A-1667-4438-A370-EABE08CB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3" y="512305"/>
            <a:ext cx="5868077" cy="3896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74F3811-4E8E-40F2-8219-16746CB6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79" y="2486602"/>
            <a:ext cx="5844608" cy="38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2F93007-84E0-4BDA-A30A-E41EE3E8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Nowy dyrektor Szkoły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2BD5D48-3A2E-42BC-A039-F9613E835A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6" y="1995213"/>
            <a:ext cx="5227195" cy="3920396"/>
          </a:xfr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351D2D8-3D54-439C-83FC-854CDEBA8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918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Dnia 1 września 2016r. nowym dyrektorem Szkoły została p. Beata Miler-</a:t>
            </a:r>
            <a:r>
              <a:rPr lang="pl-PL" sz="36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Kornicka</a:t>
            </a:r>
            <a:r>
              <a:rPr lang="pl-PL" sz="3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 nowym wicedyrektorem p. Anna </a:t>
            </a:r>
            <a:r>
              <a:rPr lang="pl-PL" sz="36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Denisiak</a:t>
            </a:r>
            <a:r>
              <a:rPr lang="pl-PL" sz="3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19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7C3A215-AFFF-4596-8B9B-7A9B7E88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Wspomnienia absolwenta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55B8C5F-E9C5-4196-A56F-475FE7B9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5042" y="146358"/>
            <a:ext cx="5101915" cy="8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0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7C3A215-AFFF-4596-8B9B-7A9B7E88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2604472"/>
            <a:ext cx="58145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List do przyszłych uczniów SP4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CEFD2E-1660-4B95-9FC1-62D6A4A4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7" y="37323"/>
            <a:ext cx="4928314" cy="67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BFAA2A5-674B-433F-A1C5-FB1AFF3E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2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2021r. – 35-lecie Szkoły Podstawowej nr 4 im. Janusza Korczaka w Chojnowie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82DDCE9-C6E3-4ADC-9F0B-572D3BBA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0" y="510316"/>
            <a:ext cx="11455100" cy="1868990"/>
          </a:xfrm>
        </p:spPr>
      </p:pic>
    </p:spTree>
    <p:extLst>
      <p:ext uri="{BB962C8B-B14F-4D97-AF65-F5344CB8AC3E}">
        <p14:creationId xmlns:p14="http://schemas.microsoft.com/office/powerpoint/2010/main" val="407275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F46D618-3234-4837-AEC1-6CEB16CE2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września 1987r. odbyła się Wojewódzka Inauguracja Roku Szkolnego. W tym dniu też oddano do użytku kolejny budynek mieszczący bibliotekę, kuchnię, stołówkę, świetlicę i gabinety lekarskie.  W następnych latach pojawiła się także sala gimnastyczna wraz z kompletem boisk.</a:t>
            </a:r>
            <a:endParaRPr lang="pl-PL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26270-5A34-4DA0-9D79-7C10BCC5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" y="369802"/>
            <a:ext cx="708971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5-lecie Szkoły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2D580-2B29-417E-8F11-2DA82C06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0818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Podczas obchodów pięciolecia, 31 maja 1991r. Szkoła otrzymała imię Janusza Korczaka.  Patron został wyłoniony w ogólnoszkolnym plebiscycie „Wybieramy bohatera szkoły”, gdzie wygrał 375 głosami.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12F2BF4-E567-4CB0-9F81-3423B4006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23" y="369802"/>
            <a:ext cx="4243177" cy="6262031"/>
          </a:xfrm>
        </p:spPr>
      </p:pic>
    </p:spTree>
    <p:extLst>
      <p:ext uri="{BB962C8B-B14F-4D97-AF65-F5344CB8AC3E}">
        <p14:creationId xmlns:p14="http://schemas.microsoft.com/office/powerpoint/2010/main" val="143416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26270-5A34-4DA0-9D79-7C10BCC5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6423"/>
            <a:ext cx="5400868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Hymn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100713-B9AC-4A39-8841-D6D5896E0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92156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Obecny hymn szkoły nie zawsze wyglądał tak jak śpiewamy go dzisiaj. Pierwsza zwrotka została napisana po powstaniu szkoły, natomiast druga część hymnu została dopisana po wybraniu patrona szkoły w 1991 roku. </a:t>
            </a:r>
            <a:endParaRPr lang="pl-PL" sz="30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7B82D61-516A-4F45-96C6-7D6A9232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036" y="667090"/>
            <a:ext cx="5181600" cy="5523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życiu bywa rozmaicie,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trzeba śmiało iść przez życie.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 trudności nie przestraszą,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wierzymy w przyszłość naszą.</a:t>
            </a:r>
          </a:p>
          <a:p>
            <a:pPr marL="0" indent="0">
              <a:buNone/>
            </a:pPr>
            <a:endParaRPr lang="pl-PL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Ref. Trzeba dzielnym być za dwóch, ref. 2x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zdrowym ciele zdrowy duch. </a:t>
            </a: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kochamy naszą szkołę,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Korczak jest naszym patronem.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Poddać się to żadna sztuka,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dla nas kluczem jest nauka.</a:t>
            </a:r>
          </a:p>
          <a:p>
            <a:pPr marL="0" indent="0">
              <a:buNone/>
            </a:pPr>
            <a:endParaRPr lang="pl-PL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Ref. Szkoły naszej mocą jest ref. 2x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Przyjaźń wielka, pomoc też</a:t>
            </a:r>
            <a:r>
              <a:rPr lang="pl-P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AB3689E9-9395-47C5-841A-5144107F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Sala komputerowa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E83A36F-9D7C-4F3F-A75E-3A3745502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95959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 roku 1996 nastąpiło uroczyste otwarcie sali komputerowej, gdzie przeprowadzany był później nowy przedmiot – elementy informatyki.</a:t>
            </a:r>
          </a:p>
          <a:p>
            <a:pPr marL="0" indent="0" algn="ctr">
              <a:buNone/>
            </a:pPr>
            <a:endParaRPr lang="pl-PL" sz="30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Jednak pierwszy komputer w szkole pojawił się w roku szkolnym 1986/1987. Był nim 2X Spectrum i pojawił się on w klasie p. Karoliny Ostrowskiej.</a:t>
            </a:r>
            <a:endParaRPr lang="pl-PL" sz="3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91FB62CF-FF29-4473-9586-03C6C3769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8897" y="993064"/>
            <a:ext cx="3783340" cy="5589131"/>
          </a:xfrm>
        </p:spPr>
      </p:pic>
    </p:spTree>
    <p:extLst>
      <p:ext uri="{BB962C8B-B14F-4D97-AF65-F5344CB8AC3E}">
        <p14:creationId xmlns:p14="http://schemas.microsoft.com/office/powerpoint/2010/main" val="109699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00C7D29-4817-4D5C-AE64-0D43DAAA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Reforma Oświaty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A131B44-15F7-4349-9A69-A10B609A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 1999r. Szkoła musiała przystosować się do zmian narzuconych przez reformę oświaty. Z ośmioletniej Szkoła stała się sześcioletnią szkołą podstawową. Reforma wprowadziła dużo zamian kadrowych i organizacyjnych – niektórzy nauczyciele odeszli do nowo powołanych gimnazjów, a w zamian do Szkoły wraz z uczniami przyszli nauczyciele klas I-III.</a:t>
            </a:r>
          </a:p>
          <a:p>
            <a:pPr marL="0" indent="0" algn="ctr">
              <a:buNone/>
            </a:pPr>
            <a:r>
              <a:rPr lang="pl-PL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 2017r. przeprowadzona została druga reforma, powracająca do systemu sprzed 18 lat.</a:t>
            </a:r>
            <a:endParaRPr lang="pl-PL" sz="3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99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C9563D5A-3C40-4F4A-AD46-C717C35B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Sukcesy Szkoły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D97CEA3B-4C05-4A5C-AA85-93AF833C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85"/>
            <a:ext cx="10515600" cy="435133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Już w 1991r. Szkoła mogła pochwalić się sukcesami dydaktycznymi i sportowymi na szczeblu nie tylko rejonowym, ale też wojewódzkim.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 latach 1986-2000 uczniowie zdobywali także wiele nagród i wyróżnień w konkursach artystycznych pod opieką p. Ireneusza Józefczuka.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brali również udział w olimpiadach przedmiotowych, gdzie po sukcesach w rejonie reprezentowali Szkołę w województwie.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98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1699CF0-58CC-4AA9-80A4-906CDCEC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latin typeface="Monotype Corsiva" panose="03010101010201010101" pitchFamily="66" charset="0"/>
              </a:rPr>
              <a:t>Szkolna gazetka „Zlepek”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1429844D-76BE-4F48-96B6-294B06BFF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8809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 grudnia 1992r. został wydany pierwszy numer gazetki szkolnej „Zlepek”. W roku 2001/2002 redakcja gazetki współpracowała z regionalną „Panoramą Legnicką”. Ukazały się 3 numery „Zlepka” w dodatku tzw. „Panoramie Junior”. Gazetka funkcjonuje do dnia dzisiejszego.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B5DCE21-5D9D-4F90-BBC6-2DF307AFE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984132"/>
            <a:ext cx="5628875" cy="3800848"/>
          </a:xfrm>
        </p:spPr>
      </p:pic>
    </p:spTree>
    <p:extLst>
      <p:ext uri="{BB962C8B-B14F-4D97-AF65-F5344CB8AC3E}">
        <p14:creationId xmlns:p14="http://schemas.microsoft.com/office/powerpoint/2010/main" val="4094078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1292</Words>
  <Application>Microsoft Office PowerPoint</Application>
  <PresentationFormat>Panoramiczny</PresentationFormat>
  <Paragraphs>73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Monotype Corsiva</vt:lpstr>
      <vt:lpstr>Segoe UI Historic</vt:lpstr>
      <vt:lpstr>Symbol</vt:lpstr>
      <vt:lpstr>Times New Roman</vt:lpstr>
      <vt:lpstr>Motyw pakietu Office</vt:lpstr>
      <vt:lpstr>WEHIKUŁ CZASU</vt:lpstr>
      <vt:lpstr>POCZĄTEK</vt:lpstr>
      <vt:lpstr>Prezentacja programu PowerPoint</vt:lpstr>
      <vt:lpstr>5-lecie Szkoły</vt:lpstr>
      <vt:lpstr>Hymn</vt:lpstr>
      <vt:lpstr>Sala komputerowa</vt:lpstr>
      <vt:lpstr>Reforma Oświaty</vt:lpstr>
      <vt:lpstr>Sukcesy Szkoły</vt:lpstr>
      <vt:lpstr>Szkolna gazetka „Zlepek”</vt:lpstr>
      <vt:lpstr>Zespół taneczny RYTM</vt:lpstr>
      <vt:lpstr>Zespół instrumentalny „KONSONANS” </vt:lpstr>
      <vt:lpstr>„ALL’ANTICO” Zespół Muzyki Dawnej  </vt:lpstr>
      <vt:lpstr>Prezentacja programu PowerPoint</vt:lpstr>
      <vt:lpstr>Zespół taneczny „Reeplay” </vt:lpstr>
      <vt:lpstr>Zespół teatralny „Czwórka” </vt:lpstr>
      <vt:lpstr>Chór szkolny „Allegro” </vt:lpstr>
      <vt:lpstr>Prezentacja programu PowerPoint</vt:lpstr>
      <vt:lpstr>Niektóre z tradycji Szkoły </vt:lpstr>
      <vt:lpstr>Prezentacja programu PowerPoint</vt:lpstr>
      <vt:lpstr>Zmiana dyrektora</vt:lpstr>
      <vt:lpstr>Otwarcie basenu  </vt:lpstr>
      <vt:lpstr>Prezentacja programu PowerPoint</vt:lpstr>
      <vt:lpstr>Nowy dyrektor Szkoły</vt:lpstr>
      <vt:lpstr>Wspomnienia absolwenta</vt:lpstr>
      <vt:lpstr>List do przyszłych uczniów SP4</vt:lpstr>
      <vt:lpstr>2021r. – 35-lecie Szkoły Podstawowej nr 4 im. Janusza Korczaka w Chojnowie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Żybura</dc:creator>
  <cp:lastModifiedBy>Aneta Czapska</cp:lastModifiedBy>
  <cp:revision>18</cp:revision>
  <dcterms:created xsi:type="dcterms:W3CDTF">2021-03-16T16:59:04Z</dcterms:created>
  <dcterms:modified xsi:type="dcterms:W3CDTF">2021-05-03T15:04:32Z</dcterms:modified>
</cp:coreProperties>
</file>