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0" r:id="rId23"/>
    <p:sldId id="277" r:id="rId24"/>
    <p:sldId id="278" r:id="rId25"/>
    <p:sldId id="279" r:id="rId26"/>
    <p:sldId id="315" r:id="rId27"/>
    <p:sldId id="281" r:id="rId28"/>
    <p:sldId id="282" r:id="rId29"/>
    <p:sldId id="283" r:id="rId30"/>
    <p:sldId id="285" r:id="rId31"/>
    <p:sldId id="288" r:id="rId32"/>
    <p:sldId id="290" r:id="rId33"/>
    <p:sldId id="289" r:id="rId34"/>
    <p:sldId id="291" r:id="rId35"/>
    <p:sldId id="292" r:id="rId36"/>
    <p:sldId id="316" r:id="rId37"/>
    <p:sldId id="294" r:id="rId38"/>
    <p:sldId id="295" r:id="rId39"/>
    <p:sldId id="287" r:id="rId40"/>
    <p:sldId id="293" r:id="rId41"/>
    <p:sldId id="296" r:id="rId42"/>
    <p:sldId id="297" r:id="rId43"/>
    <p:sldId id="299" r:id="rId44"/>
    <p:sldId id="300" r:id="rId45"/>
    <p:sldId id="301" r:id="rId46"/>
    <p:sldId id="302" r:id="rId47"/>
    <p:sldId id="307" r:id="rId48"/>
    <p:sldId id="304" r:id="rId49"/>
    <p:sldId id="314" r:id="rId50"/>
    <p:sldId id="305" r:id="rId51"/>
    <p:sldId id="306" r:id="rId52"/>
    <p:sldId id="298" r:id="rId53"/>
    <p:sldId id="308" r:id="rId54"/>
    <p:sldId id="317" r:id="rId55"/>
    <p:sldId id="313" r:id="rId56"/>
    <p:sldId id="310" r:id="rId57"/>
    <p:sldId id="311" r:id="rId58"/>
    <p:sldId id="312" r:id="rId59"/>
    <p:sldId id="318" r:id="rId60"/>
    <p:sldId id="319" r:id="rId61"/>
    <p:sldId id="320" r:id="rId62"/>
    <p:sldId id="322" r:id="rId63"/>
    <p:sldId id="324" r:id="rId64"/>
    <p:sldId id="323" r:id="rId65"/>
    <p:sldId id="325"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721"/>
  </p:normalViewPr>
  <p:slideViewPr>
    <p:cSldViewPr snapToGrid="0" snapToObjects="1">
      <p:cViewPr varScale="1">
        <p:scale>
          <a:sx n="115" d="100"/>
          <a:sy n="115" d="100"/>
        </p:scale>
        <p:origin x="47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pl-PL"/>
              <a:t>Kliknij, aby edytować styl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31F633E7-5612-4447-A69B-6358BCF30CDD}" type="datetimeFigureOut">
              <a:rPr lang="pl-PL" smtClean="0"/>
              <a:t>06.05.2021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8A5DCE7-749E-41AD-9018-F0D8A6AD507F}" type="slidenum">
              <a:rPr lang="pl-PL" smtClean="0"/>
              <a:t>‹#›</a:t>
            </a:fld>
            <a:endParaRPr lang="pl-PL"/>
          </a:p>
        </p:txBody>
      </p:sp>
    </p:spTree>
    <p:extLst>
      <p:ext uri="{BB962C8B-B14F-4D97-AF65-F5344CB8AC3E}">
        <p14:creationId xmlns:p14="http://schemas.microsoft.com/office/powerpoint/2010/main" val="191240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31F633E7-5612-4447-A69B-6358BCF30CDD}" type="datetimeFigureOut">
              <a:rPr lang="pl-PL" smtClean="0"/>
              <a:t>06.05.2021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D8A5DCE7-749E-41AD-9018-F0D8A6AD507F}" type="slidenum">
              <a:rPr lang="pl-PL" smtClean="0"/>
              <a:t>‹#›</a:t>
            </a:fld>
            <a:endParaRPr lang="pl-PL"/>
          </a:p>
        </p:txBody>
      </p:sp>
    </p:spTree>
    <p:extLst>
      <p:ext uri="{BB962C8B-B14F-4D97-AF65-F5344CB8AC3E}">
        <p14:creationId xmlns:p14="http://schemas.microsoft.com/office/powerpoint/2010/main" val="2620247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pl-PL"/>
              <a:t>Kliknij, aby edytować styl</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31F633E7-5612-4447-A69B-6358BCF30CDD}" type="datetimeFigureOut">
              <a:rPr lang="pl-PL" smtClean="0"/>
              <a:t>06.05.2021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8A5DCE7-749E-41AD-9018-F0D8A6AD507F}" type="slidenum">
              <a:rPr lang="pl-PL" smtClean="0"/>
              <a:t>‹#›</a:t>
            </a:fld>
            <a:endParaRPr lang="pl-PL"/>
          </a:p>
        </p:txBody>
      </p:sp>
    </p:spTree>
    <p:extLst>
      <p:ext uri="{BB962C8B-B14F-4D97-AF65-F5344CB8AC3E}">
        <p14:creationId xmlns:p14="http://schemas.microsoft.com/office/powerpoint/2010/main" val="214549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pl-PL"/>
              <a:t>Kliknij, aby edytować styl</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31F633E7-5612-4447-A69B-6358BCF30CDD}" type="datetimeFigureOut">
              <a:rPr lang="pl-PL" smtClean="0"/>
              <a:t>06.05.2021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8A5DCE7-749E-41AD-9018-F0D8A6AD507F}" type="slidenum">
              <a:rPr lang="pl-PL" smtClean="0"/>
              <a:t>‹#›</a:t>
            </a:fld>
            <a:endParaRPr lang="pl-PL"/>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315997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31F633E7-5612-4447-A69B-6358BCF30CDD}" type="datetimeFigureOut">
              <a:rPr lang="pl-PL" smtClean="0"/>
              <a:t>06.05.2021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8A5DCE7-749E-41AD-9018-F0D8A6AD507F}" type="slidenum">
              <a:rPr lang="pl-PL" smtClean="0"/>
              <a:t>‹#›</a:t>
            </a:fld>
            <a:endParaRPr lang="pl-PL"/>
          </a:p>
        </p:txBody>
      </p:sp>
    </p:spTree>
    <p:extLst>
      <p:ext uri="{BB962C8B-B14F-4D97-AF65-F5344CB8AC3E}">
        <p14:creationId xmlns:p14="http://schemas.microsoft.com/office/powerpoint/2010/main" val="2013442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pl-PL"/>
              <a:t>Kliknij, aby edytować styl</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1F633E7-5612-4447-A69B-6358BCF30CDD}" type="datetimeFigureOut">
              <a:rPr lang="pl-PL" smtClean="0"/>
              <a:t>06.05.2021</a:t>
            </a:fld>
            <a:endParaRPr lang="pl-PL"/>
          </a:p>
        </p:txBody>
      </p:sp>
      <p:sp>
        <p:nvSpPr>
          <p:cNvPr id="4"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8A5DCE7-749E-41AD-9018-F0D8A6AD507F}" type="slidenum">
              <a:rPr lang="pl-PL" smtClean="0"/>
              <a:t>‹#›</a:t>
            </a:fld>
            <a:endParaRPr lang="pl-PL"/>
          </a:p>
        </p:txBody>
      </p:sp>
    </p:spTree>
    <p:extLst>
      <p:ext uri="{BB962C8B-B14F-4D97-AF65-F5344CB8AC3E}">
        <p14:creationId xmlns:p14="http://schemas.microsoft.com/office/powerpoint/2010/main" val="234999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pl-PL"/>
              <a:t>Kliknij, aby edytować styl</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1F633E7-5612-4447-A69B-6358BCF30CDD}" type="datetimeFigureOut">
              <a:rPr lang="pl-PL" smtClean="0"/>
              <a:t>06.05.2021</a:t>
            </a:fld>
            <a:endParaRPr lang="pl-PL"/>
          </a:p>
        </p:txBody>
      </p:sp>
      <p:sp>
        <p:nvSpPr>
          <p:cNvPr id="4"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8A5DCE7-749E-41AD-9018-F0D8A6AD507F}" type="slidenum">
              <a:rPr lang="pl-PL" smtClean="0"/>
              <a:t>‹#›</a:t>
            </a:fld>
            <a:endParaRPr lang="pl-PL"/>
          </a:p>
        </p:txBody>
      </p:sp>
    </p:spTree>
    <p:extLst>
      <p:ext uri="{BB962C8B-B14F-4D97-AF65-F5344CB8AC3E}">
        <p14:creationId xmlns:p14="http://schemas.microsoft.com/office/powerpoint/2010/main" val="68781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nchor="t" anchorCtr="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31F633E7-5612-4447-A69B-6358BCF30CDD}" type="datetimeFigureOut">
              <a:rPr lang="pl-PL" smtClean="0"/>
              <a:t>06.05.2021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8A5DCE7-749E-41AD-9018-F0D8A6AD507F}" type="slidenum">
              <a:rPr lang="pl-PL" smtClean="0"/>
              <a:t>‹#›</a:t>
            </a:fld>
            <a:endParaRPr lang="pl-PL"/>
          </a:p>
        </p:txBody>
      </p:sp>
    </p:spTree>
    <p:extLst>
      <p:ext uri="{BB962C8B-B14F-4D97-AF65-F5344CB8AC3E}">
        <p14:creationId xmlns:p14="http://schemas.microsoft.com/office/powerpoint/2010/main" val="1481676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pl-PL"/>
              <a:t>Kliknij, aby edytować styl</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31F633E7-5612-4447-A69B-6358BCF30CDD}" type="datetimeFigureOut">
              <a:rPr lang="pl-PL" smtClean="0"/>
              <a:t>06.05.2021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8A5DCE7-749E-41AD-9018-F0D8A6AD507F}" type="slidenum">
              <a:rPr lang="pl-PL" smtClean="0"/>
              <a:t>‹#›</a:t>
            </a:fld>
            <a:endParaRPr lang="pl-PL"/>
          </a:p>
        </p:txBody>
      </p:sp>
    </p:spTree>
    <p:extLst>
      <p:ext uri="{BB962C8B-B14F-4D97-AF65-F5344CB8AC3E}">
        <p14:creationId xmlns:p14="http://schemas.microsoft.com/office/powerpoint/2010/main" val="3581082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31F633E7-5612-4447-A69B-6358BCF30CDD}" type="datetimeFigureOut">
              <a:rPr lang="pl-PL" smtClean="0"/>
              <a:t>06.05.2021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8A5DCE7-749E-41AD-9018-F0D8A6AD507F}" type="slidenum">
              <a:rPr lang="pl-PL" smtClean="0"/>
              <a:t>‹#›</a:t>
            </a:fld>
            <a:endParaRPr lang="pl-PL"/>
          </a:p>
        </p:txBody>
      </p:sp>
    </p:spTree>
    <p:extLst>
      <p:ext uri="{BB962C8B-B14F-4D97-AF65-F5344CB8AC3E}">
        <p14:creationId xmlns:p14="http://schemas.microsoft.com/office/powerpoint/2010/main" val="139795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31F633E7-5612-4447-A69B-6358BCF30CDD}" type="datetimeFigureOut">
              <a:rPr lang="pl-PL" smtClean="0"/>
              <a:t>06.05.2021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D8A5DCE7-749E-41AD-9018-F0D8A6AD507F}" type="slidenum">
              <a:rPr lang="pl-PL" smtClean="0"/>
              <a:t>‹#›</a:t>
            </a:fld>
            <a:endParaRPr lang="pl-PL"/>
          </a:p>
        </p:txBody>
      </p:sp>
    </p:spTree>
    <p:extLst>
      <p:ext uri="{BB962C8B-B14F-4D97-AF65-F5344CB8AC3E}">
        <p14:creationId xmlns:p14="http://schemas.microsoft.com/office/powerpoint/2010/main" val="2996402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31F633E7-5612-4447-A69B-6358BCF30CDD}" type="datetimeFigureOut">
              <a:rPr lang="pl-PL" smtClean="0"/>
              <a:t>06.05.2021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D8A5DCE7-749E-41AD-9018-F0D8A6AD507F}" type="slidenum">
              <a:rPr lang="pl-PL" smtClean="0"/>
              <a:t>‹#›</a:t>
            </a:fld>
            <a:endParaRPr lang="pl-PL"/>
          </a:p>
        </p:txBody>
      </p:sp>
    </p:spTree>
    <p:extLst>
      <p:ext uri="{BB962C8B-B14F-4D97-AF65-F5344CB8AC3E}">
        <p14:creationId xmlns:p14="http://schemas.microsoft.com/office/powerpoint/2010/main" val="4174682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31F633E7-5612-4447-A69B-6358BCF30CDD}" type="datetimeFigureOut">
              <a:rPr lang="pl-PL" smtClean="0"/>
              <a:t>06.05.2021</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D8A5DCE7-749E-41AD-9018-F0D8A6AD507F}" type="slidenum">
              <a:rPr lang="pl-PL" smtClean="0"/>
              <a:t>‹#›</a:t>
            </a:fld>
            <a:endParaRPr lang="pl-PL"/>
          </a:p>
        </p:txBody>
      </p:sp>
    </p:spTree>
    <p:extLst>
      <p:ext uri="{BB962C8B-B14F-4D97-AF65-F5344CB8AC3E}">
        <p14:creationId xmlns:p14="http://schemas.microsoft.com/office/powerpoint/2010/main" val="2559636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7" name="Date Placeholder 2"/>
          <p:cNvSpPr>
            <a:spLocks noGrp="1"/>
          </p:cNvSpPr>
          <p:nvPr>
            <p:ph type="dt" sz="half" idx="10"/>
          </p:nvPr>
        </p:nvSpPr>
        <p:spPr/>
        <p:txBody>
          <a:bodyPr/>
          <a:lstStyle/>
          <a:p>
            <a:fld id="{31F633E7-5612-4447-A69B-6358BCF30CDD}" type="datetimeFigureOut">
              <a:rPr lang="pl-PL" smtClean="0"/>
              <a:t>06.05.2021</a:t>
            </a:fld>
            <a:endParaRPr lang="pl-PL"/>
          </a:p>
        </p:txBody>
      </p:sp>
      <p:sp>
        <p:nvSpPr>
          <p:cNvPr id="5" name="Footer Placeholder 3"/>
          <p:cNvSpPr>
            <a:spLocks noGrp="1"/>
          </p:cNvSpPr>
          <p:nvPr>
            <p:ph type="ftr" sz="quarter" idx="11"/>
          </p:nvPr>
        </p:nvSpPr>
        <p:spPr/>
        <p:txBody>
          <a:bodyPr/>
          <a:lstStyle/>
          <a:p>
            <a:endParaRPr lang="pl-PL"/>
          </a:p>
        </p:txBody>
      </p:sp>
      <p:sp>
        <p:nvSpPr>
          <p:cNvPr id="6" name="Slide Number Placeholder 4"/>
          <p:cNvSpPr>
            <a:spLocks noGrp="1"/>
          </p:cNvSpPr>
          <p:nvPr>
            <p:ph type="sldNum" sz="quarter" idx="12"/>
          </p:nvPr>
        </p:nvSpPr>
        <p:spPr/>
        <p:txBody>
          <a:bodyPr/>
          <a:lstStyle/>
          <a:p>
            <a:fld id="{D8A5DCE7-749E-41AD-9018-F0D8A6AD507F}" type="slidenum">
              <a:rPr lang="pl-PL" smtClean="0"/>
              <a:t>‹#›</a:t>
            </a:fld>
            <a:endParaRPr lang="pl-PL"/>
          </a:p>
        </p:txBody>
      </p:sp>
    </p:spTree>
    <p:extLst>
      <p:ext uri="{BB962C8B-B14F-4D97-AF65-F5344CB8AC3E}">
        <p14:creationId xmlns:p14="http://schemas.microsoft.com/office/powerpoint/2010/main" val="1209664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1F633E7-5612-4447-A69B-6358BCF30CDD}" type="datetimeFigureOut">
              <a:rPr lang="pl-PL" smtClean="0"/>
              <a:t>06.05.2021</a:t>
            </a:fld>
            <a:endParaRPr lang="pl-PL"/>
          </a:p>
        </p:txBody>
      </p:sp>
      <p:sp>
        <p:nvSpPr>
          <p:cNvPr id="5" name="Footer Placeholder 2"/>
          <p:cNvSpPr>
            <a:spLocks noGrp="1"/>
          </p:cNvSpPr>
          <p:nvPr>
            <p:ph type="ftr" sz="quarter" idx="11"/>
          </p:nvPr>
        </p:nvSpPr>
        <p:spPr/>
        <p:txBody>
          <a:bodyPr/>
          <a:lstStyle/>
          <a:p>
            <a:endParaRPr lang="pl-PL"/>
          </a:p>
        </p:txBody>
      </p:sp>
      <p:sp>
        <p:nvSpPr>
          <p:cNvPr id="6" name="Slide Number Placeholder 3"/>
          <p:cNvSpPr>
            <a:spLocks noGrp="1"/>
          </p:cNvSpPr>
          <p:nvPr>
            <p:ph type="sldNum" sz="quarter" idx="12"/>
          </p:nvPr>
        </p:nvSpPr>
        <p:spPr/>
        <p:txBody>
          <a:bodyPr/>
          <a:lstStyle/>
          <a:p>
            <a:fld id="{D8A5DCE7-749E-41AD-9018-F0D8A6AD507F}" type="slidenum">
              <a:rPr lang="pl-PL" smtClean="0"/>
              <a:t>‹#›</a:t>
            </a:fld>
            <a:endParaRPr lang="pl-PL"/>
          </a:p>
        </p:txBody>
      </p:sp>
    </p:spTree>
    <p:extLst>
      <p:ext uri="{BB962C8B-B14F-4D97-AF65-F5344CB8AC3E}">
        <p14:creationId xmlns:p14="http://schemas.microsoft.com/office/powerpoint/2010/main" val="1769641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pl-PL"/>
              <a:t>Kliknij, aby edytować styl</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7" name="Date Placeholder 4"/>
          <p:cNvSpPr>
            <a:spLocks noGrp="1"/>
          </p:cNvSpPr>
          <p:nvPr>
            <p:ph type="dt" sz="half" idx="10"/>
          </p:nvPr>
        </p:nvSpPr>
        <p:spPr/>
        <p:txBody>
          <a:bodyPr/>
          <a:lstStyle/>
          <a:p>
            <a:fld id="{31F633E7-5612-4447-A69B-6358BCF30CDD}" type="datetimeFigureOut">
              <a:rPr lang="pl-PL" smtClean="0"/>
              <a:t>06.05.2021</a:t>
            </a:fld>
            <a:endParaRPr lang="pl-PL"/>
          </a:p>
        </p:txBody>
      </p:sp>
      <p:sp>
        <p:nvSpPr>
          <p:cNvPr id="5" name="Footer Placeholder 5"/>
          <p:cNvSpPr>
            <a:spLocks noGrp="1"/>
          </p:cNvSpPr>
          <p:nvPr>
            <p:ph type="ftr" sz="quarter" idx="11"/>
          </p:nvPr>
        </p:nvSpPr>
        <p:spPr/>
        <p:txBody>
          <a:bodyPr/>
          <a:lstStyle/>
          <a:p>
            <a:endParaRPr lang="pl-PL"/>
          </a:p>
        </p:txBody>
      </p:sp>
      <p:sp>
        <p:nvSpPr>
          <p:cNvPr id="6" name="Slide Number Placeholder 6"/>
          <p:cNvSpPr>
            <a:spLocks noGrp="1"/>
          </p:cNvSpPr>
          <p:nvPr>
            <p:ph type="sldNum" sz="quarter" idx="12"/>
          </p:nvPr>
        </p:nvSpPr>
        <p:spPr/>
        <p:txBody>
          <a:bodyPr/>
          <a:lstStyle/>
          <a:p>
            <a:fld id="{D8A5DCE7-749E-41AD-9018-F0D8A6AD507F}" type="slidenum">
              <a:rPr lang="pl-PL" smtClean="0"/>
              <a:t>‹#›</a:t>
            </a:fld>
            <a:endParaRPr lang="pl-PL"/>
          </a:p>
        </p:txBody>
      </p:sp>
    </p:spTree>
    <p:extLst>
      <p:ext uri="{BB962C8B-B14F-4D97-AF65-F5344CB8AC3E}">
        <p14:creationId xmlns:p14="http://schemas.microsoft.com/office/powerpoint/2010/main" val="205111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pl-PL"/>
              <a:t>Kliknij, aby edytować styl</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31F633E7-5612-4447-A69B-6358BCF30CDD}" type="datetimeFigureOut">
              <a:rPr lang="pl-PL" smtClean="0"/>
              <a:t>06.05.2021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D8A5DCE7-749E-41AD-9018-F0D8A6AD507F}" type="slidenum">
              <a:rPr lang="pl-PL" smtClean="0"/>
              <a:t>‹#›</a:t>
            </a:fld>
            <a:endParaRPr lang="pl-PL"/>
          </a:p>
        </p:txBody>
      </p:sp>
    </p:spTree>
    <p:extLst>
      <p:ext uri="{BB962C8B-B14F-4D97-AF65-F5344CB8AC3E}">
        <p14:creationId xmlns:p14="http://schemas.microsoft.com/office/powerpoint/2010/main" val="165248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pl-PL"/>
              <a:t>Kliknij, aby edytować styl</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1F633E7-5612-4447-A69B-6358BCF30CDD}" type="datetimeFigureOut">
              <a:rPr lang="pl-PL" smtClean="0"/>
              <a:t>06.05.2021</a:t>
            </a:fld>
            <a:endParaRPr lang="pl-PL"/>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pl-PL"/>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8A5DCE7-749E-41AD-9018-F0D8A6AD507F}" type="slidenum">
              <a:rPr lang="pl-PL" smtClean="0"/>
              <a:t>‹#›</a:t>
            </a:fld>
            <a:endParaRPr lang="pl-PL"/>
          </a:p>
        </p:txBody>
      </p:sp>
    </p:spTree>
    <p:extLst>
      <p:ext uri="{BB962C8B-B14F-4D97-AF65-F5344CB8AC3E}">
        <p14:creationId xmlns:p14="http://schemas.microsoft.com/office/powerpoint/2010/main" val="3598979941"/>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C20213C-F02D-4EEA-BB26-35E755CAC028}"/>
              </a:ext>
            </a:extLst>
          </p:cNvPr>
          <p:cNvSpPr>
            <a:spLocks noGrp="1"/>
          </p:cNvSpPr>
          <p:nvPr>
            <p:ph type="ctrTitle"/>
          </p:nvPr>
        </p:nvSpPr>
        <p:spPr>
          <a:xfrm>
            <a:off x="1188098" y="541177"/>
            <a:ext cx="9144000" cy="6204856"/>
          </a:xfrm>
        </p:spPr>
        <p:txBody>
          <a:bodyPr>
            <a:noAutofit/>
          </a:bodyPr>
          <a:lstStyle/>
          <a:p>
            <a:br>
              <a:rPr lang="pl-PL" sz="2800" dirty="0">
                <a:effectLst/>
                <a:latin typeface="Bookman Old Style" panose="02050604050505020204" pitchFamily="18" charset="0"/>
                <a:ea typeface="Calibri" panose="020F0502020204030204" pitchFamily="34" charset="0"/>
                <a:cs typeface="Times New Roman" panose="02020603050405020304" pitchFamily="18" charset="0"/>
              </a:rPr>
            </a:br>
            <a:br>
              <a:rPr lang="pl-PL" sz="2800" dirty="0">
                <a:effectLst/>
                <a:latin typeface="Bookman Old Style" panose="02050604050505020204" pitchFamily="18" charset="0"/>
                <a:ea typeface="Calibri" panose="020F0502020204030204" pitchFamily="34" charset="0"/>
                <a:cs typeface="Times New Roman" panose="02020603050405020304" pitchFamily="18" charset="0"/>
              </a:rPr>
            </a:br>
            <a:r>
              <a:rPr lang="pl-PL" sz="2800" dirty="0">
                <a:effectLst/>
                <a:latin typeface="Bookman Old Style" panose="02050604050505020204" pitchFamily="18" charset="0"/>
                <a:ea typeface="Calibri" panose="020F0502020204030204" pitchFamily="34" charset="0"/>
                <a:cs typeface="Times New Roman" panose="02020603050405020304" pitchFamily="18" charset="0"/>
              </a:rPr>
              <a:t>Lata 2001-2004, to kolejne pasmo sukcesów naszych uczniów, a co za tym idzie nauczycieli i przede wszystkim ich rodziców. Na tych ostatnich zawsze „4” mogła liczyć. Stali się oni uosobieniem naszego wybitnego patrona Janusza Korczaka. Wzorując się na nim, pomogli naszym podopiecznym przebrnąć przez niuanse reformy oświaty. Dzięki temu, bez strachu i kompleksów mogliśmy przygotować się do nowych wyzwań, jakie niosło wstąpienie Polski do UE w kolejnym roku. Może coraz bardziej związani z nowymi technologiami , ale cały czas pełni werwy i ambicji byliśmy gotowi rozwijać osobowość i zainteresowania naszych uczniów.</a:t>
            </a:r>
            <a:br>
              <a:rPr lang="pl-PL" sz="2800" dirty="0">
                <a:effectLst/>
                <a:latin typeface="Bookman Old Style" panose="02050604050505020204" pitchFamily="18" charset="0"/>
                <a:ea typeface="Calibri" panose="020F0502020204030204" pitchFamily="34" charset="0"/>
                <a:cs typeface="Times New Roman" panose="02020603050405020304" pitchFamily="18" charset="0"/>
              </a:rPr>
            </a:br>
            <a:endParaRPr lang="pl-PL" sz="2800" dirty="0">
              <a:latin typeface="Bookman Old Style" panose="02050604050505020204" pitchFamily="18" charset="0"/>
            </a:endParaRPr>
          </a:p>
        </p:txBody>
      </p:sp>
    </p:spTree>
    <p:extLst>
      <p:ext uri="{BB962C8B-B14F-4D97-AF65-F5344CB8AC3E}">
        <p14:creationId xmlns:p14="http://schemas.microsoft.com/office/powerpoint/2010/main" val="1134981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ściana, wewnątrz, malowanie&#10;&#10;Opis wygenerowany automatycznie">
            <a:extLst>
              <a:ext uri="{FF2B5EF4-FFF2-40B4-BE49-F238E27FC236}">
                <a16:creationId xmlns:a16="http://schemas.microsoft.com/office/drawing/2014/main" id="{A0214BAE-BE0D-4124-BB43-56638D4E05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4919870" y="1403903"/>
            <a:ext cx="7272130" cy="5454097"/>
          </a:xfrm>
          <a:prstGeom prst="rect">
            <a:avLst/>
          </a:prstGeom>
        </p:spPr>
      </p:pic>
      <p:pic>
        <p:nvPicPr>
          <p:cNvPr id="5" name="Obraz 4" descr="Obraz zawierający tekst&#10;&#10;Opis wygenerowany automatycznie">
            <a:extLst>
              <a:ext uri="{FF2B5EF4-FFF2-40B4-BE49-F238E27FC236}">
                <a16:creationId xmlns:a16="http://schemas.microsoft.com/office/drawing/2014/main" id="{715FAE61-3215-449D-914D-6CBC509B3C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3618" y="0"/>
            <a:ext cx="5927339" cy="4445504"/>
          </a:xfrm>
          <a:prstGeom prst="rect">
            <a:avLst/>
          </a:prstGeom>
        </p:spPr>
      </p:pic>
    </p:spTree>
    <p:extLst>
      <p:ext uri="{BB962C8B-B14F-4D97-AF65-F5344CB8AC3E}">
        <p14:creationId xmlns:p14="http://schemas.microsoft.com/office/powerpoint/2010/main" val="1254519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C9AD20D6-8BA8-4DFD-986D-C09806C803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0" y="-1"/>
            <a:ext cx="8775700" cy="6857999"/>
          </a:xfrm>
          <a:prstGeom prst="rect">
            <a:avLst/>
          </a:prstGeom>
        </p:spPr>
      </p:pic>
      <p:pic>
        <p:nvPicPr>
          <p:cNvPr id="5" name="Obraz 4" descr="Obraz zawierający tekst&#10;&#10;Opis wygenerowany automatycznie">
            <a:extLst>
              <a:ext uri="{FF2B5EF4-FFF2-40B4-BE49-F238E27FC236}">
                <a16:creationId xmlns:a16="http://schemas.microsoft.com/office/drawing/2014/main" id="{7D74ED91-248B-4A5C-862A-BFF80B8E5A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6502400" y="2590800"/>
            <a:ext cx="5689600" cy="4267200"/>
          </a:xfrm>
          <a:prstGeom prst="rect">
            <a:avLst/>
          </a:prstGeom>
        </p:spPr>
      </p:pic>
    </p:spTree>
    <p:extLst>
      <p:ext uri="{BB962C8B-B14F-4D97-AF65-F5344CB8AC3E}">
        <p14:creationId xmlns:p14="http://schemas.microsoft.com/office/powerpoint/2010/main" val="2973553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10;&#10;Opis wygenerowany automatycznie">
            <a:extLst>
              <a:ext uri="{FF2B5EF4-FFF2-40B4-BE49-F238E27FC236}">
                <a16:creationId xmlns:a16="http://schemas.microsoft.com/office/drawing/2014/main" id="{852A96C2-6FB9-45EF-877B-EA6FD508E2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2" y="-106532"/>
            <a:ext cx="8474075" cy="6964532"/>
          </a:xfrm>
          <a:prstGeom prst="rect">
            <a:avLst/>
          </a:prstGeom>
        </p:spPr>
      </p:pic>
      <p:pic>
        <p:nvPicPr>
          <p:cNvPr id="5" name="Obraz 4" descr="Obraz zawierający tekst&#10;&#10;Opis wygenerowany automatycznie">
            <a:extLst>
              <a:ext uri="{FF2B5EF4-FFF2-40B4-BE49-F238E27FC236}">
                <a16:creationId xmlns:a16="http://schemas.microsoft.com/office/drawing/2014/main" id="{4E043E5D-7CFD-4A8F-B002-6F0B00CCFA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543800" y="-57150"/>
            <a:ext cx="4648200" cy="3486150"/>
          </a:xfrm>
          <a:prstGeom prst="rect">
            <a:avLst/>
          </a:prstGeom>
        </p:spPr>
      </p:pic>
    </p:spTree>
    <p:extLst>
      <p:ext uri="{BB962C8B-B14F-4D97-AF65-F5344CB8AC3E}">
        <p14:creationId xmlns:p14="http://schemas.microsoft.com/office/powerpoint/2010/main" val="665818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ściana, wewnątrz, biały, zdobione&#10;&#10;Opis wygenerowany automatycznie">
            <a:extLst>
              <a:ext uri="{FF2B5EF4-FFF2-40B4-BE49-F238E27FC236}">
                <a16:creationId xmlns:a16="http://schemas.microsoft.com/office/drawing/2014/main" id="{BE29E34E-6541-4D47-8622-6ABBA67DBA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0" y="0"/>
            <a:ext cx="8356600" cy="6858000"/>
          </a:xfrm>
          <a:prstGeom prst="rect">
            <a:avLst/>
          </a:prstGeom>
        </p:spPr>
      </p:pic>
      <p:pic>
        <p:nvPicPr>
          <p:cNvPr id="5" name="Obraz 4" descr="Obraz zawierający tekst&#10;&#10;Opis wygenerowany automatycznie">
            <a:extLst>
              <a:ext uri="{FF2B5EF4-FFF2-40B4-BE49-F238E27FC236}">
                <a16:creationId xmlns:a16="http://schemas.microsoft.com/office/drawing/2014/main" id="{7509E00D-7296-404E-ABB3-C7FBD1C11E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200899" y="0"/>
            <a:ext cx="4991100" cy="3743325"/>
          </a:xfrm>
          <a:prstGeom prst="rect">
            <a:avLst/>
          </a:prstGeom>
        </p:spPr>
      </p:pic>
    </p:spTree>
    <p:extLst>
      <p:ext uri="{BB962C8B-B14F-4D97-AF65-F5344CB8AC3E}">
        <p14:creationId xmlns:p14="http://schemas.microsoft.com/office/powerpoint/2010/main" val="2506382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10;&#10;Opis wygenerowany automatycznie">
            <a:extLst>
              <a:ext uri="{FF2B5EF4-FFF2-40B4-BE49-F238E27FC236}">
                <a16:creationId xmlns:a16="http://schemas.microsoft.com/office/drawing/2014/main" id="{4C231757-2125-4D5E-A5C4-8E16B24B75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2" y="65313"/>
            <a:ext cx="8640148" cy="6706031"/>
          </a:xfrm>
          <a:prstGeom prst="rect">
            <a:avLst/>
          </a:prstGeom>
        </p:spPr>
      </p:pic>
      <p:pic>
        <p:nvPicPr>
          <p:cNvPr id="5" name="Obraz 4" descr="Obraz zawierający tekst&#10;&#10;Opis wygenerowany automatycznie">
            <a:extLst>
              <a:ext uri="{FF2B5EF4-FFF2-40B4-BE49-F238E27FC236}">
                <a16:creationId xmlns:a16="http://schemas.microsoft.com/office/drawing/2014/main" id="{DD1BDEEA-9E5A-488A-8640-333D03CBAE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261934" y="0"/>
            <a:ext cx="4930066" cy="3697549"/>
          </a:xfrm>
          <a:prstGeom prst="rect">
            <a:avLst/>
          </a:prstGeom>
        </p:spPr>
      </p:pic>
    </p:spTree>
    <p:extLst>
      <p:ext uri="{BB962C8B-B14F-4D97-AF65-F5344CB8AC3E}">
        <p14:creationId xmlns:p14="http://schemas.microsoft.com/office/powerpoint/2010/main" val="4268836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CDF57830-33BF-4068-91BF-CCE8ADAA3E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0" y="0"/>
            <a:ext cx="8724122" cy="6858000"/>
          </a:xfrm>
          <a:prstGeom prst="rect">
            <a:avLst/>
          </a:prstGeom>
        </p:spPr>
      </p:pic>
      <p:pic>
        <p:nvPicPr>
          <p:cNvPr id="5" name="Obraz 4" descr="Obraz zawierający tekst&#10;&#10;Opis wygenerowany automatycznie">
            <a:extLst>
              <a:ext uri="{FF2B5EF4-FFF2-40B4-BE49-F238E27FC236}">
                <a16:creationId xmlns:a16="http://schemas.microsoft.com/office/drawing/2014/main" id="{A81B7BFB-D4F5-409F-8CD6-FFC4F22EE4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859697" y="-1"/>
            <a:ext cx="4332303" cy="3249227"/>
          </a:xfrm>
          <a:prstGeom prst="rect">
            <a:avLst/>
          </a:prstGeom>
        </p:spPr>
      </p:pic>
    </p:spTree>
    <p:extLst>
      <p:ext uri="{BB962C8B-B14F-4D97-AF65-F5344CB8AC3E}">
        <p14:creationId xmlns:p14="http://schemas.microsoft.com/office/powerpoint/2010/main" val="1744889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wewnątrz, galeria, zdobione&#10;&#10;Opis wygenerowany automatycznie">
            <a:extLst>
              <a:ext uri="{FF2B5EF4-FFF2-40B4-BE49-F238E27FC236}">
                <a16:creationId xmlns:a16="http://schemas.microsoft.com/office/drawing/2014/main" id="{665136AB-CBA4-4126-B734-58297D70E6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0" y="0"/>
            <a:ext cx="8868792" cy="6858000"/>
          </a:xfrm>
          <a:prstGeom prst="rect">
            <a:avLst/>
          </a:prstGeom>
        </p:spPr>
      </p:pic>
      <p:pic>
        <p:nvPicPr>
          <p:cNvPr id="5" name="Obraz 4" descr="Obraz zawierający tekst&#10;&#10;Opis wygenerowany automatycznie">
            <a:extLst>
              <a:ext uri="{FF2B5EF4-FFF2-40B4-BE49-F238E27FC236}">
                <a16:creationId xmlns:a16="http://schemas.microsoft.com/office/drawing/2014/main" id="{0FE0EE6F-A453-4186-9B41-C1DDA55BBA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6723355" y="-1"/>
            <a:ext cx="5468644" cy="4101483"/>
          </a:xfrm>
          <a:prstGeom prst="rect">
            <a:avLst/>
          </a:prstGeom>
        </p:spPr>
      </p:pic>
    </p:spTree>
    <p:extLst>
      <p:ext uri="{BB962C8B-B14F-4D97-AF65-F5344CB8AC3E}">
        <p14:creationId xmlns:p14="http://schemas.microsoft.com/office/powerpoint/2010/main" val="3519819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60DC3A5E-D07B-4F3A-8092-83578CBE31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0" y="0"/>
            <a:ext cx="9144000" cy="6858000"/>
          </a:xfrm>
          <a:prstGeom prst="rect">
            <a:avLst/>
          </a:prstGeom>
        </p:spPr>
      </p:pic>
      <p:pic>
        <p:nvPicPr>
          <p:cNvPr id="5" name="Obraz 4" descr="Obraz zawierający tekst&#10;&#10;Opis wygenerowany automatycznie">
            <a:extLst>
              <a:ext uri="{FF2B5EF4-FFF2-40B4-BE49-F238E27FC236}">
                <a16:creationId xmlns:a16="http://schemas.microsoft.com/office/drawing/2014/main" id="{54E72E33-8DA0-46EE-8A44-7CA424872E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620001" y="-1"/>
            <a:ext cx="4571999" cy="3429000"/>
          </a:xfrm>
          <a:prstGeom prst="rect">
            <a:avLst/>
          </a:prstGeom>
        </p:spPr>
      </p:pic>
    </p:spTree>
    <p:extLst>
      <p:ext uri="{BB962C8B-B14F-4D97-AF65-F5344CB8AC3E}">
        <p14:creationId xmlns:p14="http://schemas.microsoft.com/office/powerpoint/2010/main" val="341220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galeria, scena, pomieszczenie&#10;&#10;Opis wygenerowany automatycznie">
            <a:extLst>
              <a:ext uri="{FF2B5EF4-FFF2-40B4-BE49-F238E27FC236}">
                <a16:creationId xmlns:a16="http://schemas.microsoft.com/office/drawing/2014/main" id="{68D60D36-614F-4ED5-94C1-BE2CEDEF59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3" y="0"/>
            <a:ext cx="8444206" cy="6858000"/>
          </a:xfrm>
          <a:prstGeom prst="rect">
            <a:avLst/>
          </a:prstGeom>
        </p:spPr>
      </p:pic>
      <p:pic>
        <p:nvPicPr>
          <p:cNvPr id="5" name="Obraz 4" descr="Obraz zawierający tekst&#10;&#10;Opis wygenerowany automatycznie">
            <a:extLst>
              <a:ext uri="{FF2B5EF4-FFF2-40B4-BE49-F238E27FC236}">
                <a16:creationId xmlns:a16="http://schemas.microsoft.com/office/drawing/2014/main" id="{C59DD8F7-DC18-429C-88C9-EBE834A113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066380" y="-2"/>
            <a:ext cx="5125618" cy="3844213"/>
          </a:xfrm>
          <a:prstGeom prst="rect">
            <a:avLst/>
          </a:prstGeom>
        </p:spPr>
      </p:pic>
    </p:spTree>
    <p:extLst>
      <p:ext uri="{BB962C8B-B14F-4D97-AF65-F5344CB8AC3E}">
        <p14:creationId xmlns:p14="http://schemas.microsoft.com/office/powerpoint/2010/main" val="3512864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A7114974-7AE8-4151-894E-0B0651CB98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2" y="-1"/>
            <a:ext cx="8892074" cy="7008001"/>
          </a:xfrm>
          <a:prstGeom prst="rect">
            <a:avLst/>
          </a:prstGeom>
        </p:spPr>
      </p:pic>
      <p:pic>
        <p:nvPicPr>
          <p:cNvPr id="5" name="Obraz 4" descr="Obraz zawierający tekst&#10;&#10;Opis wygenerowany automatycznie">
            <a:extLst>
              <a:ext uri="{FF2B5EF4-FFF2-40B4-BE49-F238E27FC236}">
                <a16:creationId xmlns:a16="http://schemas.microsoft.com/office/drawing/2014/main" id="{ED1CA9CC-4F38-42A2-8DF6-4F772E9B1F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277876" y="0"/>
            <a:ext cx="4914122" cy="3685592"/>
          </a:xfrm>
          <a:prstGeom prst="rect">
            <a:avLst/>
          </a:prstGeom>
        </p:spPr>
      </p:pic>
    </p:spTree>
    <p:extLst>
      <p:ext uri="{BB962C8B-B14F-4D97-AF65-F5344CB8AC3E}">
        <p14:creationId xmlns:p14="http://schemas.microsoft.com/office/powerpoint/2010/main" val="2503411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wewnątrz&#10;&#10;Opis wygenerowany automatycznie">
            <a:extLst>
              <a:ext uri="{FF2B5EF4-FFF2-40B4-BE49-F238E27FC236}">
                <a16:creationId xmlns:a16="http://schemas.microsoft.com/office/drawing/2014/main" id="{3D4C262C-2BBC-4527-8FD7-43D2359C96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1524000" y="0"/>
            <a:ext cx="9144000" cy="6858000"/>
          </a:xfrm>
          <a:prstGeom prst="rect">
            <a:avLst/>
          </a:prstGeom>
        </p:spPr>
      </p:pic>
    </p:spTree>
    <p:extLst>
      <p:ext uri="{BB962C8B-B14F-4D97-AF65-F5344CB8AC3E}">
        <p14:creationId xmlns:p14="http://schemas.microsoft.com/office/powerpoint/2010/main" val="1932659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wewnątrz, zdobione, malowanie&#10;&#10;Opis wygenerowany automatycznie">
            <a:extLst>
              <a:ext uri="{FF2B5EF4-FFF2-40B4-BE49-F238E27FC236}">
                <a16:creationId xmlns:a16="http://schemas.microsoft.com/office/drawing/2014/main" id="{AFF44EE7-D329-4CB0-9CF0-F47DC1ACD8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19125" y="-3"/>
            <a:ext cx="9796678" cy="6858001"/>
          </a:xfrm>
          <a:prstGeom prst="rect">
            <a:avLst/>
          </a:prstGeom>
        </p:spPr>
      </p:pic>
      <p:pic>
        <p:nvPicPr>
          <p:cNvPr id="5" name="Obraz 4" descr="Obraz zawierający tekst&#10;&#10;Opis wygenerowany automatycznie">
            <a:extLst>
              <a:ext uri="{FF2B5EF4-FFF2-40B4-BE49-F238E27FC236}">
                <a16:creationId xmlns:a16="http://schemas.microsoft.com/office/drawing/2014/main" id="{24E118A8-48B3-4B07-BC5A-FD6522C9CE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6960166" y="-1"/>
            <a:ext cx="5212704" cy="3909528"/>
          </a:xfrm>
          <a:prstGeom prst="rect">
            <a:avLst/>
          </a:prstGeom>
        </p:spPr>
      </p:pic>
    </p:spTree>
    <p:extLst>
      <p:ext uri="{BB962C8B-B14F-4D97-AF65-F5344CB8AC3E}">
        <p14:creationId xmlns:p14="http://schemas.microsoft.com/office/powerpoint/2010/main" val="1319115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10;&#10;Opis wygenerowany automatycznie">
            <a:extLst>
              <a:ext uri="{FF2B5EF4-FFF2-40B4-BE49-F238E27FC236}">
                <a16:creationId xmlns:a16="http://schemas.microsoft.com/office/drawing/2014/main" id="{8E9021FA-A840-4B3A-B090-74EEA34AD9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0" y="0"/>
            <a:ext cx="12192000" cy="6858000"/>
          </a:xfrm>
          <a:prstGeom prst="rect">
            <a:avLst/>
          </a:prstGeom>
        </p:spPr>
      </p:pic>
      <p:pic>
        <p:nvPicPr>
          <p:cNvPr id="5" name="Obraz 4" descr="Obraz zawierający tekst&#10;&#10;Opis wygenerowany automatycznie">
            <a:extLst>
              <a:ext uri="{FF2B5EF4-FFF2-40B4-BE49-F238E27FC236}">
                <a16:creationId xmlns:a16="http://schemas.microsoft.com/office/drawing/2014/main" id="{F1C85D29-59B4-4C2F-8EEE-AA6385C6F6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0" y="-9331"/>
            <a:ext cx="4864360" cy="3648270"/>
          </a:xfrm>
          <a:prstGeom prst="rect">
            <a:avLst/>
          </a:prstGeom>
        </p:spPr>
      </p:pic>
    </p:spTree>
    <p:extLst>
      <p:ext uri="{BB962C8B-B14F-4D97-AF65-F5344CB8AC3E}">
        <p14:creationId xmlns:p14="http://schemas.microsoft.com/office/powerpoint/2010/main" val="2956327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5FEBE2DD-288D-4938-948E-321FDE200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0" y="289249"/>
            <a:ext cx="8006788" cy="6568751"/>
          </a:xfrm>
          <a:prstGeom prst="rect">
            <a:avLst/>
          </a:prstGeom>
        </p:spPr>
      </p:pic>
      <p:pic>
        <p:nvPicPr>
          <p:cNvPr id="3" name="Obraz 2" descr="Obraz zawierający tekst&#10;&#10;Opis wygenerowany automatycznie">
            <a:extLst>
              <a:ext uri="{FF2B5EF4-FFF2-40B4-BE49-F238E27FC236}">
                <a16:creationId xmlns:a16="http://schemas.microsoft.com/office/drawing/2014/main" id="{01DA59B1-4C61-4BF1-81F8-03CD952C0B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228112" y="0"/>
            <a:ext cx="4963885" cy="3722914"/>
          </a:xfrm>
          <a:prstGeom prst="rect">
            <a:avLst/>
          </a:prstGeom>
        </p:spPr>
      </p:pic>
    </p:spTree>
    <p:extLst>
      <p:ext uri="{BB962C8B-B14F-4D97-AF65-F5344CB8AC3E}">
        <p14:creationId xmlns:p14="http://schemas.microsoft.com/office/powerpoint/2010/main" val="3766894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E19C7F7A-E3A2-4038-99D3-EDD23DC188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0" y="-1"/>
            <a:ext cx="9545216" cy="7130549"/>
          </a:xfrm>
          <a:prstGeom prst="rect">
            <a:avLst/>
          </a:prstGeom>
        </p:spPr>
      </p:pic>
      <p:pic>
        <p:nvPicPr>
          <p:cNvPr id="9" name="Obraz 8" descr="Obraz zawierający tekst&#10;&#10;Opis wygenerowany automatycznie">
            <a:extLst>
              <a:ext uri="{FF2B5EF4-FFF2-40B4-BE49-F238E27FC236}">
                <a16:creationId xmlns:a16="http://schemas.microsoft.com/office/drawing/2014/main" id="{30C6EEC1-852B-4732-874C-7F08EF1034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277492" y="0"/>
            <a:ext cx="4957392" cy="3718044"/>
          </a:xfrm>
          <a:prstGeom prst="rect">
            <a:avLst/>
          </a:prstGeom>
        </p:spPr>
      </p:pic>
    </p:spTree>
    <p:extLst>
      <p:ext uri="{BB962C8B-B14F-4D97-AF65-F5344CB8AC3E}">
        <p14:creationId xmlns:p14="http://schemas.microsoft.com/office/powerpoint/2010/main" val="3908214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10;&#10;Opis wygenerowany automatycznie">
            <a:extLst>
              <a:ext uri="{FF2B5EF4-FFF2-40B4-BE49-F238E27FC236}">
                <a16:creationId xmlns:a16="http://schemas.microsoft.com/office/drawing/2014/main" id="{2F4502D7-DC48-4B52-BE6E-D8323F3314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65314" y="-1"/>
            <a:ext cx="8688406" cy="6858000"/>
          </a:xfrm>
          <a:prstGeom prst="rect">
            <a:avLst/>
          </a:prstGeom>
        </p:spPr>
      </p:pic>
      <p:pic>
        <p:nvPicPr>
          <p:cNvPr id="5" name="Obraz 4" descr="Obraz zawierający tekst&#10;&#10;Opis wygenerowany automatycznie">
            <a:extLst>
              <a:ext uri="{FF2B5EF4-FFF2-40B4-BE49-F238E27FC236}">
                <a16:creationId xmlns:a16="http://schemas.microsoft.com/office/drawing/2014/main" id="{CBC710E8-4BC5-41D9-BE67-717B36F2A2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420000" y="0"/>
            <a:ext cx="4772000" cy="3579000"/>
          </a:xfrm>
          <a:prstGeom prst="rect">
            <a:avLst/>
          </a:prstGeom>
        </p:spPr>
      </p:pic>
    </p:spTree>
    <p:extLst>
      <p:ext uri="{BB962C8B-B14F-4D97-AF65-F5344CB8AC3E}">
        <p14:creationId xmlns:p14="http://schemas.microsoft.com/office/powerpoint/2010/main" val="947178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biały&#10;&#10;Opis wygenerowany automatycznie">
            <a:extLst>
              <a:ext uri="{FF2B5EF4-FFF2-40B4-BE49-F238E27FC236}">
                <a16:creationId xmlns:a16="http://schemas.microsoft.com/office/drawing/2014/main" id="{EDE8272C-0F3D-44ED-A70F-BEB10F4B82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1" y="0"/>
            <a:ext cx="11925300" cy="6858000"/>
          </a:xfrm>
          <a:prstGeom prst="rect">
            <a:avLst/>
          </a:prstGeom>
        </p:spPr>
      </p:pic>
    </p:spTree>
    <p:extLst>
      <p:ext uri="{BB962C8B-B14F-4D97-AF65-F5344CB8AC3E}">
        <p14:creationId xmlns:p14="http://schemas.microsoft.com/office/powerpoint/2010/main" val="2674286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C2C891FF-CFB9-439D-B698-1BBB2D4CF5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114297" y="0"/>
            <a:ext cx="11925299" cy="6858000"/>
          </a:xfrm>
          <a:prstGeom prst="rect">
            <a:avLst/>
          </a:prstGeom>
        </p:spPr>
      </p:pic>
    </p:spTree>
    <p:extLst>
      <p:ext uri="{BB962C8B-B14F-4D97-AF65-F5344CB8AC3E}">
        <p14:creationId xmlns:p14="http://schemas.microsoft.com/office/powerpoint/2010/main" val="784015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wewnątrz, malowanie&#10;&#10;Opis wygenerowany automatycznie">
            <a:extLst>
              <a:ext uri="{FF2B5EF4-FFF2-40B4-BE49-F238E27FC236}">
                <a16:creationId xmlns:a16="http://schemas.microsoft.com/office/drawing/2014/main" id="{8EB52E9F-A520-4B29-99F9-75476B61E5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0" y="0"/>
            <a:ext cx="7951474" cy="6858000"/>
          </a:xfrm>
          <a:prstGeom prst="rect">
            <a:avLst/>
          </a:prstGeom>
        </p:spPr>
      </p:pic>
      <p:pic>
        <p:nvPicPr>
          <p:cNvPr id="5" name="Obraz 4" descr="Obraz zawierający tekst&#10;&#10;Opis wygenerowany automatycznie">
            <a:extLst>
              <a:ext uri="{FF2B5EF4-FFF2-40B4-BE49-F238E27FC236}">
                <a16:creationId xmlns:a16="http://schemas.microsoft.com/office/drawing/2014/main" id="{465971D2-4D63-4DDF-B54B-B56E24657F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240553" y="3144416"/>
            <a:ext cx="4951445" cy="3713584"/>
          </a:xfrm>
          <a:prstGeom prst="rect">
            <a:avLst/>
          </a:prstGeom>
        </p:spPr>
      </p:pic>
    </p:spTree>
    <p:extLst>
      <p:ext uri="{BB962C8B-B14F-4D97-AF65-F5344CB8AC3E}">
        <p14:creationId xmlns:p14="http://schemas.microsoft.com/office/powerpoint/2010/main" val="2766194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3D0573FD-7D39-4988-8370-7EA3E462AE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326571" y="0"/>
            <a:ext cx="11532637" cy="6858000"/>
          </a:xfrm>
          <a:prstGeom prst="rect">
            <a:avLst/>
          </a:prstGeom>
        </p:spPr>
      </p:pic>
    </p:spTree>
    <p:extLst>
      <p:ext uri="{BB962C8B-B14F-4D97-AF65-F5344CB8AC3E}">
        <p14:creationId xmlns:p14="http://schemas.microsoft.com/office/powerpoint/2010/main" val="2405162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10;&#10;Opis wygenerowany automatycznie">
            <a:extLst>
              <a:ext uri="{FF2B5EF4-FFF2-40B4-BE49-F238E27FC236}">
                <a16:creationId xmlns:a16="http://schemas.microsoft.com/office/drawing/2014/main" id="{43B236C3-55DA-4D3E-851F-4EE0842084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205272" y="0"/>
            <a:ext cx="11803225" cy="6858000"/>
          </a:xfrm>
          <a:prstGeom prst="rect">
            <a:avLst/>
          </a:prstGeom>
        </p:spPr>
      </p:pic>
    </p:spTree>
    <p:extLst>
      <p:ext uri="{BB962C8B-B14F-4D97-AF65-F5344CB8AC3E}">
        <p14:creationId xmlns:p14="http://schemas.microsoft.com/office/powerpoint/2010/main" val="475307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galeria, pomieszczenie, ramka na zdjęcie&#10;&#10;Opis wygenerowany automatycznie">
            <a:extLst>
              <a:ext uri="{FF2B5EF4-FFF2-40B4-BE49-F238E27FC236}">
                <a16:creationId xmlns:a16="http://schemas.microsoft.com/office/drawing/2014/main" id="{BF0F7C32-9C60-4998-83DD-6192985EC7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0" y="1033670"/>
            <a:ext cx="7765773" cy="5824330"/>
          </a:xfrm>
          <a:prstGeom prst="rect">
            <a:avLst/>
          </a:prstGeom>
        </p:spPr>
      </p:pic>
      <p:pic>
        <p:nvPicPr>
          <p:cNvPr id="5" name="Obraz 4" descr="Obraz zawierający tekst&#10;&#10;Opis wygenerowany automatycznie">
            <a:extLst>
              <a:ext uri="{FF2B5EF4-FFF2-40B4-BE49-F238E27FC236}">
                <a16:creationId xmlns:a16="http://schemas.microsoft.com/office/drawing/2014/main" id="{62957790-92C7-4E19-A95D-C799F99A8B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235685" y="0"/>
            <a:ext cx="4956314" cy="3717235"/>
          </a:xfrm>
          <a:prstGeom prst="rect">
            <a:avLst/>
          </a:prstGeom>
        </p:spPr>
      </p:pic>
    </p:spTree>
    <p:extLst>
      <p:ext uri="{BB962C8B-B14F-4D97-AF65-F5344CB8AC3E}">
        <p14:creationId xmlns:p14="http://schemas.microsoft.com/office/powerpoint/2010/main" val="743931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28F964D-43C7-4C81-8AE4-8B1C3E5F94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5281127" y="0"/>
            <a:ext cx="6994458" cy="6858000"/>
          </a:xfrm>
          <a:prstGeom prst="rect">
            <a:avLst/>
          </a:prstGeom>
        </p:spPr>
      </p:pic>
      <p:pic>
        <p:nvPicPr>
          <p:cNvPr id="4" name="Obraz 3" descr="Obraz zawierający tekst&#10;&#10;Opis wygenerowany automatycznie">
            <a:extLst>
              <a:ext uri="{FF2B5EF4-FFF2-40B4-BE49-F238E27FC236}">
                <a16:creationId xmlns:a16="http://schemas.microsoft.com/office/drawing/2014/main" id="{CE9E02CC-E8C5-4EF7-9D13-597EED8809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559836" y="0"/>
            <a:ext cx="8126964" cy="6858000"/>
          </a:xfrm>
          <a:prstGeom prst="rect">
            <a:avLst/>
          </a:prstGeom>
        </p:spPr>
      </p:pic>
    </p:spTree>
    <p:extLst>
      <p:ext uri="{BB962C8B-B14F-4D97-AF65-F5344CB8AC3E}">
        <p14:creationId xmlns:p14="http://schemas.microsoft.com/office/powerpoint/2010/main" val="3254762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8CF1D4A0-F164-42B3-87FC-7DB8CB6F0F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133351" y="0"/>
            <a:ext cx="8800695" cy="6934200"/>
          </a:xfrm>
          <a:prstGeom prst="rect">
            <a:avLst/>
          </a:prstGeom>
        </p:spPr>
      </p:pic>
      <p:pic>
        <p:nvPicPr>
          <p:cNvPr id="8" name="Obraz 7" descr="Obraz zawierający tekst&#10;&#10;Opis wygenerowany automatycznie">
            <a:extLst>
              <a:ext uri="{FF2B5EF4-FFF2-40B4-BE49-F238E27FC236}">
                <a16:creationId xmlns:a16="http://schemas.microsoft.com/office/drawing/2014/main" id="{353799A6-4094-42CB-A6A4-4C2CA7143C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668638" y="-2"/>
            <a:ext cx="4572001" cy="3429001"/>
          </a:xfrm>
          <a:prstGeom prst="rect">
            <a:avLst/>
          </a:prstGeom>
        </p:spPr>
      </p:pic>
    </p:spTree>
    <p:extLst>
      <p:ext uri="{BB962C8B-B14F-4D97-AF65-F5344CB8AC3E}">
        <p14:creationId xmlns:p14="http://schemas.microsoft.com/office/powerpoint/2010/main" val="1441693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1611F371-2A57-4D66-9CC8-E742A5B530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0" y="-150000"/>
            <a:ext cx="7091131" cy="5318348"/>
          </a:xfrm>
          <a:prstGeom prst="rect">
            <a:avLst/>
          </a:prstGeom>
        </p:spPr>
      </p:pic>
      <p:pic>
        <p:nvPicPr>
          <p:cNvPr id="8" name="Obraz 7">
            <a:extLst>
              <a:ext uri="{FF2B5EF4-FFF2-40B4-BE49-F238E27FC236}">
                <a16:creationId xmlns:a16="http://schemas.microsoft.com/office/drawing/2014/main" id="{B3BEE7B9-B9C1-469C-B284-8C75B0BEDF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5100869" y="1689651"/>
            <a:ext cx="7091131" cy="5318348"/>
          </a:xfrm>
          <a:prstGeom prst="rect">
            <a:avLst/>
          </a:prstGeom>
        </p:spPr>
      </p:pic>
    </p:spTree>
    <p:extLst>
      <p:ext uri="{BB962C8B-B14F-4D97-AF65-F5344CB8AC3E}">
        <p14:creationId xmlns:p14="http://schemas.microsoft.com/office/powerpoint/2010/main" val="417492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 wewnątrz, ściana, zdobione&#10;&#10;Opis wygenerowany automatycznie">
            <a:extLst>
              <a:ext uri="{FF2B5EF4-FFF2-40B4-BE49-F238E27FC236}">
                <a16:creationId xmlns:a16="http://schemas.microsoft.com/office/drawing/2014/main" id="{BA4379F1-7E28-4EC2-9C80-571C5528F6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141922" y="0"/>
            <a:ext cx="10890983" cy="6749146"/>
          </a:xfrm>
          <a:prstGeom prst="rect">
            <a:avLst/>
          </a:prstGeom>
        </p:spPr>
      </p:pic>
      <p:pic>
        <p:nvPicPr>
          <p:cNvPr id="8" name="Obraz 7" descr="Obraz zawierający tekst&#10;&#10;Opis wygenerowany automatycznie">
            <a:extLst>
              <a:ext uri="{FF2B5EF4-FFF2-40B4-BE49-F238E27FC236}">
                <a16:creationId xmlns:a16="http://schemas.microsoft.com/office/drawing/2014/main" id="{E9B29C06-AFD6-4FAB-B802-3424BFA5CB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448549" y="108855"/>
            <a:ext cx="4621305" cy="4055849"/>
          </a:xfrm>
          <a:prstGeom prst="rect">
            <a:avLst/>
          </a:prstGeom>
        </p:spPr>
      </p:pic>
    </p:spTree>
    <p:extLst>
      <p:ext uri="{BB962C8B-B14F-4D97-AF65-F5344CB8AC3E}">
        <p14:creationId xmlns:p14="http://schemas.microsoft.com/office/powerpoint/2010/main" val="2377638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a:extLst>
              <a:ext uri="{FF2B5EF4-FFF2-40B4-BE49-F238E27FC236}">
                <a16:creationId xmlns:a16="http://schemas.microsoft.com/office/drawing/2014/main" id="{8BCF487D-7F45-4083-BDD6-1ED38406AE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1" y="0"/>
            <a:ext cx="9533106" cy="6857998"/>
          </a:xfrm>
          <a:prstGeom prst="rect">
            <a:avLst/>
          </a:prstGeom>
        </p:spPr>
      </p:pic>
      <p:pic>
        <p:nvPicPr>
          <p:cNvPr id="12" name="Obraz 11">
            <a:extLst>
              <a:ext uri="{FF2B5EF4-FFF2-40B4-BE49-F238E27FC236}">
                <a16:creationId xmlns:a16="http://schemas.microsoft.com/office/drawing/2014/main" id="{92C073D2-C701-4E18-A59F-426446BECE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752945" y="-1"/>
            <a:ext cx="4439054" cy="3329290"/>
          </a:xfrm>
          <a:prstGeom prst="rect">
            <a:avLst/>
          </a:prstGeom>
        </p:spPr>
      </p:pic>
    </p:spTree>
    <p:extLst>
      <p:ext uri="{BB962C8B-B14F-4D97-AF65-F5344CB8AC3E}">
        <p14:creationId xmlns:p14="http://schemas.microsoft.com/office/powerpoint/2010/main" val="2539283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a:extLst>
              <a:ext uri="{FF2B5EF4-FFF2-40B4-BE49-F238E27FC236}">
                <a16:creationId xmlns:a16="http://schemas.microsoft.com/office/drawing/2014/main" id="{200FF132-AFBF-4810-BFB5-09BD26EE21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0" y="0"/>
            <a:ext cx="12121800" cy="6858000"/>
          </a:xfrm>
          <a:prstGeom prst="rect">
            <a:avLst/>
          </a:prstGeom>
        </p:spPr>
      </p:pic>
    </p:spTree>
    <p:extLst>
      <p:ext uri="{BB962C8B-B14F-4D97-AF65-F5344CB8AC3E}">
        <p14:creationId xmlns:p14="http://schemas.microsoft.com/office/powerpoint/2010/main" val="2006932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tekst, ściana&#10;&#10;Opis wygenerowany automatycznie">
            <a:extLst>
              <a:ext uri="{FF2B5EF4-FFF2-40B4-BE49-F238E27FC236}">
                <a16:creationId xmlns:a16="http://schemas.microsoft.com/office/drawing/2014/main" id="{6AA8E9B2-D3E7-4080-A386-E71C1C86C5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123825" y="-2"/>
            <a:ext cx="11868150" cy="6858001"/>
          </a:xfrm>
          <a:prstGeom prst="rect">
            <a:avLst/>
          </a:prstGeom>
        </p:spPr>
      </p:pic>
    </p:spTree>
    <p:extLst>
      <p:ext uri="{BB962C8B-B14F-4D97-AF65-F5344CB8AC3E}">
        <p14:creationId xmlns:p14="http://schemas.microsoft.com/office/powerpoint/2010/main" val="2545400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 tablica suchościerna&#10;&#10;Opis wygenerowany automatycznie">
            <a:extLst>
              <a:ext uri="{FF2B5EF4-FFF2-40B4-BE49-F238E27FC236}">
                <a16:creationId xmlns:a16="http://schemas.microsoft.com/office/drawing/2014/main" id="{32EBBA70-56A2-405B-A9D3-553AC35DF2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1771650" y="-1"/>
            <a:ext cx="10420350" cy="6858000"/>
          </a:xfrm>
          <a:prstGeom prst="rect">
            <a:avLst/>
          </a:prstGeom>
        </p:spPr>
      </p:pic>
      <p:pic>
        <p:nvPicPr>
          <p:cNvPr id="6" name="Obraz 5" descr="Obraz zawierający tekst&#10;&#10;Opis wygenerowany automatycznie">
            <a:extLst>
              <a:ext uri="{FF2B5EF4-FFF2-40B4-BE49-F238E27FC236}">
                <a16:creationId xmlns:a16="http://schemas.microsoft.com/office/drawing/2014/main" id="{C5A7B75C-C0FB-4066-888C-BC58D879E8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 y="3667124"/>
            <a:ext cx="4791075" cy="3190876"/>
          </a:xfrm>
          <a:prstGeom prst="rect">
            <a:avLst/>
          </a:prstGeom>
        </p:spPr>
      </p:pic>
    </p:spTree>
    <p:extLst>
      <p:ext uri="{BB962C8B-B14F-4D97-AF65-F5344CB8AC3E}">
        <p14:creationId xmlns:p14="http://schemas.microsoft.com/office/powerpoint/2010/main" val="3776807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8E9DEC90-5CB3-4E28-A600-94D0E0197B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119406" y="0"/>
            <a:ext cx="10853394" cy="6858000"/>
          </a:xfrm>
          <a:prstGeom prst="rect">
            <a:avLst/>
          </a:prstGeom>
        </p:spPr>
      </p:pic>
      <p:pic>
        <p:nvPicPr>
          <p:cNvPr id="7" name="Obraz 6" descr="Obraz zawierający tekst&#10;&#10;Opis wygenerowany automatycznie">
            <a:extLst>
              <a:ext uri="{FF2B5EF4-FFF2-40B4-BE49-F238E27FC236}">
                <a16:creationId xmlns:a16="http://schemas.microsoft.com/office/drawing/2014/main" id="{7F9CA9F5-9F43-43D3-9DD8-6AE8CEAF01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619999" y="0"/>
            <a:ext cx="4571999" cy="3429000"/>
          </a:xfrm>
          <a:prstGeom prst="rect">
            <a:avLst/>
          </a:prstGeom>
        </p:spPr>
      </p:pic>
    </p:spTree>
    <p:extLst>
      <p:ext uri="{BB962C8B-B14F-4D97-AF65-F5344CB8AC3E}">
        <p14:creationId xmlns:p14="http://schemas.microsoft.com/office/powerpoint/2010/main" val="1249424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galeria, pomieszczenie&#10;&#10;Opis wygenerowany automatycznie">
            <a:extLst>
              <a:ext uri="{FF2B5EF4-FFF2-40B4-BE49-F238E27FC236}">
                <a16:creationId xmlns:a16="http://schemas.microsoft.com/office/drawing/2014/main" id="{243A6BCB-B977-4BC9-8956-D9963585F3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77059" y="0"/>
            <a:ext cx="9011508" cy="6858000"/>
          </a:xfrm>
          <a:prstGeom prst="rect">
            <a:avLst/>
          </a:prstGeom>
        </p:spPr>
      </p:pic>
      <p:pic>
        <p:nvPicPr>
          <p:cNvPr id="2" name="Obraz 1" descr="Obraz zawierający tekst&#10;&#10;Opis wygenerowany automatycznie">
            <a:extLst>
              <a:ext uri="{FF2B5EF4-FFF2-40B4-BE49-F238E27FC236}">
                <a16:creationId xmlns:a16="http://schemas.microsoft.com/office/drawing/2014/main" id="{EFC1FE0A-3941-4298-8CB9-469504A162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543799" y="-142875"/>
            <a:ext cx="4648200" cy="3486150"/>
          </a:xfrm>
          <a:prstGeom prst="rect">
            <a:avLst/>
          </a:prstGeom>
        </p:spPr>
      </p:pic>
    </p:spTree>
    <p:extLst>
      <p:ext uri="{BB962C8B-B14F-4D97-AF65-F5344CB8AC3E}">
        <p14:creationId xmlns:p14="http://schemas.microsoft.com/office/powerpoint/2010/main" val="4147887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88CAD3E0-7F28-486C-A800-9FD4025A83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0" y="0"/>
            <a:ext cx="8348869" cy="6261652"/>
          </a:xfrm>
          <a:prstGeom prst="rect">
            <a:avLst/>
          </a:prstGeom>
        </p:spPr>
      </p:pic>
      <p:pic>
        <p:nvPicPr>
          <p:cNvPr id="5" name="Obraz 4" descr="Obraz zawierający tekst&#10;&#10;Opis wygenerowany automatycznie">
            <a:extLst>
              <a:ext uri="{FF2B5EF4-FFF2-40B4-BE49-F238E27FC236}">
                <a16:creationId xmlns:a16="http://schemas.microsoft.com/office/drawing/2014/main" id="{13EC2948-3783-4047-82B4-AE8B2851E6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353291" y="3318420"/>
            <a:ext cx="4838709" cy="3629032"/>
          </a:xfrm>
          <a:prstGeom prst="rect">
            <a:avLst/>
          </a:prstGeom>
        </p:spPr>
      </p:pic>
    </p:spTree>
    <p:extLst>
      <p:ext uri="{BB962C8B-B14F-4D97-AF65-F5344CB8AC3E}">
        <p14:creationId xmlns:p14="http://schemas.microsoft.com/office/powerpoint/2010/main" val="7623626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F0F407B1-77FF-4E37-B3E9-C9A7E13C72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2" y="65314"/>
            <a:ext cx="10226352" cy="6792686"/>
          </a:xfrm>
          <a:prstGeom prst="rect">
            <a:avLst/>
          </a:prstGeom>
        </p:spPr>
      </p:pic>
      <p:pic>
        <p:nvPicPr>
          <p:cNvPr id="10" name="Obraz 9">
            <a:extLst>
              <a:ext uri="{FF2B5EF4-FFF2-40B4-BE49-F238E27FC236}">
                <a16:creationId xmlns:a16="http://schemas.microsoft.com/office/drawing/2014/main" id="{E751302C-B0D7-43DF-9B1B-BE78F0E884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501812" y="3340359"/>
            <a:ext cx="4690188" cy="3517641"/>
          </a:xfrm>
          <a:prstGeom prst="rect">
            <a:avLst/>
          </a:prstGeom>
        </p:spPr>
      </p:pic>
    </p:spTree>
    <p:extLst>
      <p:ext uri="{BB962C8B-B14F-4D97-AF65-F5344CB8AC3E}">
        <p14:creationId xmlns:p14="http://schemas.microsoft.com/office/powerpoint/2010/main" val="1487768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wewnątrz&#10;&#10;Opis wygenerowany automatycznie">
            <a:extLst>
              <a:ext uri="{FF2B5EF4-FFF2-40B4-BE49-F238E27FC236}">
                <a16:creationId xmlns:a16="http://schemas.microsoft.com/office/drawing/2014/main" id="{75F39B0A-A922-4E92-B170-E102346B0D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72269" y="-3"/>
            <a:ext cx="9015745" cy="6858002"/>
          </a:xfrm>
          <a:prstGeom prst="rect">
            <a:avLst/>
          </a:prstGeom>
        </p:spPr>
      </p:pic>
      <p:pic>
        <p:nvPicPr>
          <p:cNvPr id="5" name="Obraz 4" descr="Obraz zawierający tekst&#10;&#10;Opis wygenerowany automatycznie">
            <a:extLst>
              <a:ext uri="{FF2B5EF4-FFF2-40B4-BE49-F238E27FC236}">
                <a16:creationId xmlns:a16="http://schemas.microsoft.com/office/drawing/2014/main" id="{3F7294DC-64FF-4FB6-9B7A-00C2E48247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252997" y="0"/>
            <a:ext cx="4939003" cy="3704252"/>
          </a:xfrm>
          <a:prstGeom prst="rect">
            <a:avLst/>
          </a:prstGeom>
        </p:spPr>
      </p:pic>
    </p:spTree>
    <p:extLst>
      <p:ext uri="{BB962C8B-B14F-4D97-AF65-F5344CB8AC3E}">
        <p14:creationId xmlns:p14="http://schemas.microsoft.com/office/powerpoint/2010/main" val="19129621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C970E395-2DD7-48F8-8E7B-52FA2B4DAA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79510" y="-2"/>
            <a:ext cx="8159420" cy="6857999"/>
          </a:xfrm>
          <a:prstGeom prst="rect">
            <a:avLst/>
          </a:prstGeom>
        </p:spPr>
      </p:pic>
      <p:pic>
        <p:nvPicPr>
          <p:cNvPr id="5" name="Obraz 4">
            <a:extLst>
              <a:ext uri="{FF2B5EF4-FFF2-40B4-BE49-F238E27FC236}">
                <a16:creationId xmlns:a16="http://schemas.microsoft.com/office/drawing/2014/main" id="{E03DD802-BC78-4084-AEFA-401AFD05E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656237" y="-89455"/>
            <a:ext cx="4535762" cy="3401821"/>
          </a:xfrm>
          <a:prstGeom prst="rect">
            <a:avLst/>
          </a:prstGeom>
        </p:spPr>
      </p:pic>
    </p:spTree>
    <p:extLst>
      <p:ext uri="{BB962C8B-B14F-4D97-AF65-F5344CB8AC3E}">
        <p14:creationId xmlns:p14="http://schemas.microsoft.com/office/powerpoint/2010/main" val="13792507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1AA9FD41-F5AF-47BF-8D71-FC00ED13C8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298580" y="0"/>
            <a:ext cx="11560628" cy="6858000"/>
          </a:xfrm>
          <a:prstGeom prst="rect">
            <a:avLst/>
          </a:prstGeom>
        </p:spPr>
      </p:pic>
    </p:spTree>
    <p:extLst>
      <p:ext uri="{BB962C8B-B14F-4D97-AF65-F5344CB8AC3E}">
        <p14:creationId xmlns:p14="http://schemas.microsoft.com/office/powerpoint/2010/main" val="2338686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galeria&#10;&#10;Opis wygenerowany automatycznie">
            <a:extLst>
              <a:ext uri="{FF2B5EF4-FFF2-40B4-BE49-F238E27FC236}">
                <a16:creationId xmlns:a16="http://schemas.microsoft.com/office/drawing/2014/main" id="{217158EB-585B-42BB-B41F-FC665EF177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1" y="0"/>
            <a:ext cx="10226351" cy="6858000"/>
          </a:xfrm>
          <a:prstGeom prst="rect">
            <a:avLst/>
          </a:prstGeom>
        </p:spPr>
      </p:pic>
      <p:pic>
        <p:nvPicPr>
          <p:cNvPr id="5" name="Obraz 4" descr="Obraz zawierający tekst&#10;&#10;Opis wygenerowany automatycznie">
            <a:extLst>
              <a:ext uri="{FF2B5EF4-FFF2-40B4-BE49-F238E27FC236}">
                <a16:creationId xmlns:a16="http://schemas.microsoft.com/office/drawing/2014/main" id="{8DDAD423-C79A-4C1D-BEB3-1BA8BA0AF5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738188" y="0"/>
            <a:ext cx="4453812" cy="3340359"/>
          </a:xfrm>
          <a:prstGeom prst="rect">
            <a:avLst/>
          </a:prstGeom>
        </p:spPr>
      </p:pic>
    </p:spTree>
    <p:extLst>
      <p:ext uri="{BB962C8B-B14F-4D97-AF65-F5344CB8AC3E}">
        <p14:creationId xmlns:p14="http://schemas.microsoft.com/office/powerpoint/2010/main" val="1009198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 wewnątrz, malowanie&#10;&#10;Opis wygenerowany automatycznie">
            <a:extLst>
              <a:ext uri="{FF2B5EF4-FFF2-40B4-BE49-F238E27FC236}">
                <a16:creationId xmlns:a16="http://schemas.microsoft.com/office/drawing/2014/main" id="{740D4AEF-2EA6-4FEF-BDD8-B49E39C9DF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95250" y="93306"/>
            <a:ext cx="10877550" cy="6688105"/>
          </a:xfrm>
          <a:prstGeom prst="rect">
            <a:avLst/>
          </a:prstGeom>
        </p:spPr>
      </p:pic>
      <p:pic>
        <p:nvPicPr>
          <p:cNvPr id="3" name="Obraz 2" descr="Obraz zawierający tekst&#10;&#10;Opis wygenerowany automatycznie">
            <a:extLst>
              <a:ext uri="{FF2B5EF4-FFF2-40B4-BE49-F238E27FC236}">
                <a16:creationId xmlns:a16="http://schemas.microsoft.com/office/drawing/2014/main" id="{9872BF06-BFD4-460E-B5E2-1C9E15383B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850153" y="0"/>
            <a:ext cx="4341845" cy="3256384"/>
          </a:xfrm>
          <a:prstGeom prst="rect">
            <a:avLst/>
          </a:prstGeom>
        </p:spPr>
      </p:pic>
    </p:spTree>
    <p:extLst>
      <p:ext uri="{BB962C8B-B14F-4D97-AF65-F5344CB8AC3E}">
        <p14:creationId xmlns:p14="http://schemas.microsoft.com/office/powerpoint/2010/main" val="1332105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10;&#10;Opis wygenerowany automatycznie">
            <a:extLst>
              <a:ext uri="{FF2B5EF4-FFF2-40B4-BE49-F238E27FC236}">
                <a16:creationId xmlns:a16="http://schemas.microsoft.com/office/drawing/2014/main" id="{B078BDDB-6CC7-4032-85D5-AE5586B69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2342897" y="804350"/>
            <a:ext cx="6999066" cy="5249299"/>
          </a:xfrm>
          <a:prstGeom prst="rect">
            <a:avLst/>
          </a:prstGeom>
        </p:spPr>
      </p:pic>
    </p:spTree>
    <p:extLst>
      <p:ext uri="{BB962C8B-B14F-4D97-AF65-F5344CB8AC3E}">
        <p14:creationId xmlns:p14="http://schemas.microsoft.com/office/powerpoint/2010/main" val="2919442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tekst&#10;&#10;Opis wygenerowany automatycznie">
            <a:extLst>
              <a:ext uri="{FF2B5EF4-FFF2-40B4-BE49-F238E27FC236}">
                <a16:creationId xmlns:a16="http://schemas.microsoft.com/office/drawing/2014/main" id="{34962C66-C313-4D73-BE11-422BEC4BB9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1" y="-2"/>
            <a:ext cx="6963266" cy="6764695"/>
          </a:xfrm>
          <a:prstGeom prst="rect">
            <a:avLst/>
          </a:prstGeom>
        </p:spPr>
      </p:pic>
      <p:pic>
        <p:nvPicPr>
          <p:cNvPr id="4" name="Obraz 3">
            <a:extLst>
              <a:ext uri="{FF2B5EF4-FFF2-40B4-BE49-F238E27FC236}">
                <a16:creationId xmlns:a16="http://schemas.microsoft.com/office/drawing/2014/main" id="{B2FBEDC1-7785-4119-B533-93E139AA01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3368350" y="-4"/>
            <a:ext cx="8823649" cy="6857999"/>
          </a:xfrm>
          <a:prstGeom prst="rect">
            <a:avLst/>
          </a:prstGeom>
        </p:spPr>
      </p:pic>
    </p:spTree>
    <p:extLst>
      <p:ext uri="{BB962C8B-B14F-4D97-AF65-F5344CB8AC3E}">
        <p14:creationId xmlns:p14="http://schemas.microsoft.com/office/powerpoint/2010/main" val="232330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tekst&#10;&#10;Opis wygenerowany automatycznie">
            <a:extLst>
              <a:ext uri="{FF2B5EF4-FFF2-40B4-BE49-F238E27FC236}">
                <a16:creationId xmlns:a16="http://schemas.microsoft.com/office/drawing/2014/main" id="{43933A5F-B766-4590-991C-98E082F14B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5900057" y="-251928"/>
            <a:ext cx="6165130" cy="6932645"/>
          </a:xfrm>
          <a:prstGeom prst="rect">
            <a:avLst/>
          </a:prstGeom>
        </p:spPr>
      </p:pic>
      <p:pic>
        <p:nvPicPr>
          <p:cNvPr id="4" name="Obraz 3">
            <a:extLst>
              <a:ext uri="{FF2B5EF4-FFF2-40B4-BE49-F238E27FC236}">
                <a16:creationId xmlns:a16="http://schemas.microsoft.com/office/drawing/2014/main" id="{A61E6C9A-27C4-4A15-8B4B-B0057DA712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3" y="0"/>
            <a:ext cx="6475448" cy="6615404"/>
          </a:xfrm>
          <a:prstGeom prst="rect">
            <a:avLst/>
          </a:prstGeom>
        </p:spPr>
      </p:pic>
    </p:spTree>
    <p:extLst>
      <p:ext uri="{BB962C8B-B14F-4D97-AF65-F5344CB8AC3E}">
        <p14:creationId xmlns:p14="http://schemas.microsoft.com/office/powerpoint/2010/main" val="35986586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wewnątrz, galeria, zdobione&#10;&#10;Opis wygenerowany automatycznie">
            <a:extLst>
              <a:ext uri="{FF2B5EF4-FFF2-40B4-BE49-F238E27FC236}">
                <a16:creationId xmlns:a16="http://schemas.microsoft.com/office/drawing/2014/main" id="{291E77A9-7849-4EE8-85D6-155B4986A6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3" y="0"/>
            <a:ext cx="11056778" cy="6858000"/>
          </a:xfrm>
          <a:prstGeom prst="rect">
            <a:avLst/>
          </a:prstGeom>
        </p:spPr>
      </p:pic>
      <p:pic>
        <p:nvPicPr>
          <p:cNvPr id="5" name="Obraz 4">
            <a:extLst>
              <a:ext uri="{FF2B5EF4-FFF2-40B4-BE49-F238E27FC236}">
                <a16:creationId xmlns:a16="http://schemas.microsoft.com/office/drawing/2014/main" id="{BA4C2CD7-B9F6-49D0-903C-C1A043D1AC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987003" y="0"/>
            <a:ext cx="4204996" cy="3153747"/>
          </a:xfrm>
          <a:prstGeom prst="rect">
            <a:avLst/>
          </a:prstGeom>
        </p:spPr>
      </p:pic>
    </p:spTree>
    <p:extLst>
      <p:ext uri="{BB962C8B-B14F-4D97-AF65-F5344CB8AC3E}">
        <p14:creationId xmlns:p14="http://schemas.microsoft.com/office/powerpoint/2010/main" val="3193797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galeria, pomieszczenie, ramka na zdjęcie&#10;&#10;Opis wygenerowany automatycznie">
            <a:extLst>
              <a:ext uri="{FF2B5EF4-FFF2-40B4-BE49-F238E27FC236}">
                <a16:creationId xmlns:a16="http://schemas.microsoft.com/office/drawing/2014/main" id="{6A53DB4D-A12B-4EF0-8EAE-FF64AD4D3E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3313" y="588893"/>
            <a:ext cx="8358809" cy="6269107"/>
          </a:xfrm>
          <a:prstGeom prst="rect">
            <a:avLst/>
          </a:prstGeom>
        </p:spPr>
      </p:pic>
      <p:pic>
        <p:nvPicPr>
          <p:cNvPr id="5" name="Obraz 4" descr="Obraz zawierający tekst&#10;&#10;Opis wygenerowany automatycznie">
            <a:extLst>
              <a:ext uri="{FF2B5EF4-FFF2-40B4-BE49-F238E27FC236}">
                <a16:creationId xmlns:a16="http://schemas.microsoft.com/office/drawing/2014/main" id="{1533E39B-69F8-43D4-9AC1-31FD6D5C1C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245625" y="0"/>
            <a:ext cx="4946374" cy="3709780"/>
          </a:xfrm>
          <a:prstGeom prst="rect">
            <a:avLst/>
          </a:prstGeom>
        </p:spPr>
      </p:pic>
    </p:spTree>
    <p:extLst>
      <p:ext uri="{BB962C8B-B14F-4D97-AF65-F5344CB8AC3E}">
        <p14:creationId xmlns:p14="http://schemas.microsoft.com/office/powerpoint/2010/main" val="1775377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326ECC5F-CD2E-4AFD-8B82-B31626A9E8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2" y="0"/>
            <a:ext cx="9517225" cy="6933460"/>
          </a:xfrm>
          <a:prstGeom prst="rect">
            <a:avLst/>
          </a:prstGeom>
        </p:spPr>
      </p:pic>
      <p:pic>
        <p:nvPicPr>
          <p:cNvPr id="3" name="Obraz 2" descr="Obraz zawierający tekst&#10;&#10;Opis wygenerowany automatycznie">
            <a:extLst>
              <a:ext uri="{FF2B5EF4-FFF2-40B4-BE49-F238E27FC236}">
                <a16:creationId xmlns:a16="http://schemas.microsoft.com/office/drawing/2014/main" id="{0CD81503-8805-4657-9E02-41FD258E14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619998" y="0"/>
            <a:ext cx="4572001" cy="3429000"/>
          </a:xfrm>
          <a:prstGeom prst="rect">
            <a:avLst/>
          </a:prstGeom>
        </p:spPr>
      </p:pic>
    </p:spTree>
    <p:extLst>
      <p:ext uri="{BB962C8B-B14F-4D97-AF65-F5344CB8AC3E}">
        <p14:creationId xmlns:p14="http://schemas.microsoft.com/office/powerpoint/2010/main" val="30024794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53D34AD3-87CD-41B5-92C9-827725179F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106136" y="9525"/>
            <a:ext cx="12017828" cy="6858000"/>
          </a:xfrm>
          <a:prstGeom prst="rect">
            <a:avLst/>
          </a:prstGeom>
        </p:spPr>
      </p:pic>
    </p:spTree>
    <p:extLst>
      <p:ext uri="{BB962C8B-B14F-4D97-AF65-F5344CB8AC3E}">
        <p14:creationId xmlns:p14="http://schemas.microsoft.com/office/powerpoint/2010/main" val="39494222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FF1D4D8A-FD70-4B72-A861-91052AD485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74643" y="-2"/>
            <a:ext cx="11672597" cy="6857999"/>
          </a:xfrm>
          <a:prstGeom prst="rect">
            <a:avLst/>
          </a:prstGeom>
        </p:spPr>
      </p:pic>
    </p:spTree>
    <p:extLst>
      <p:ext uri="{BB962C8B-B14F-4D97-AF65-F5344CB8AC3E}">
        <p14:creationId xmlns:p14="http://schemas.microsoft.com/office/powerpoint/2010/main" val="36538417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957578F9-AF85-4E7F-A594-68639C2BE2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102637" y="-1"/>
            <a:ext cx="12017828" cy="6858000"/>
          </a:xfrm>
          <a:prstGeom prst="rect">
            <a:avLst/>
          </a:prstGeom>
        </p:spPr>
      </p:pic>
    </p:spTree>
    <p:extLst>
      <p:ext uri="{BB962C8B-B14F-4D97-AF65-F5344CB8AC3E}">
        <p14:creationId xmlns:p14="http://schemas.microsoft.com/office/powerpoint/2010/main" val="22243159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tekst, wewnątrz, malowanie, zdobione&#10;&#10;Opis wygenerowany automatycznie">
            <a:extLst>
              <a:ext uri="{FF2B5EF4-FFF2-40B4-BE49-F238E27FC236}">
                <a16:creationId xmlns:a16="http://schemas.microsoft.com/office/drawing/2014/main" id="{E5988B45-90AD-4B41-B32C-71A3D0EF64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485192" y="-2"/>
            <a:ext cx="11706808" cy="6897291"/>
          </a:xfrm>
          <a:prstGeom prst="rect">
            <a:avLst/>
          </a:prstGeom>
        </p:spPr>
      </p:pic>
    </p:spTree>
    <p:extLst>
      <p:ext uri="{BB962C8B-B14F-4D97-AF65-F5344CB8AC3E}">
        <p14:creationId xmlns:p14="http://schemas.microsoft.com/office/powerpoint/2010/main" val="26639878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F71B620-513D-4434-BF3E-3D71A6D846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3" y="410545"/>
            <a:ext cx="8948059" cy="6447453"/>
          </a:xfrm>
          <a:prstGeom prst="rect">
            <a:avLst/>
          </a:prstGeom>
        </p:spPr>
      </p:pic>
      <p:pic>
        <p:nvPicPr>
          <p:cNvPr id="4" name="Obraz 3" descr="Obraz zawierający tekst&#10;&#10;Opis wygenerowany automatycznie">
            <a:extLst>
              <a:ext uri="{FF2B5EF4-FFF2-40B4-BE49-F238E27FC236}">
                <a16:creationId xmlns:a16="http://schemas.microsoft.com/office/drawing/2014/main" id="{E5FBB6C8-218C-4C2F-B505-FA41CD45A3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150101" y="-1"/>
            <a:ext cx="5041899" cy="3781425"/>
          </a:xfrm>
          <a:prstGeom prst="rect">
            <a:avLst/>
          </a:prstGeom>
        </p:spPr>
      </p:pic>
    </p:spTree>
    <p:extLst>
      <p:ext uri="{BB962C8B-B14F-4D97-AF65-F5344CB8AC3E}">
        <p14:creationId xmlns:p14="http://schemas.microsoft.com/office/powerpoint/2010/main" val="9324529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galeria, malowanie&#10;&#10;Opis wygenerowany automatycznie">
            <a:extLst>
              <a:ext uri="{FF2B5EF4-FFF2-40B4-BE49-F238E27FC236}">
                <a16:creationId xmlns:a16="http://schemas.microsoft.com/office/drawing/2014/main" id="{3EE533E6-AEEC-4983-819E-05993D86CC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0" y="111966"/>
            <a:ext cx="9022702" cy="6746033"/>
          </a:xfrm>
          <a:prstGeom prst="rect">
            <a:avLst/>
          </a:prstGeom>
        </p:spPr>
      </p:pic>
      <p:pic>
        <p:nvPicPr>
          <p:cNvPr id="5" name="Obraz 4" descr="Obraz zawierający tekst&#10;&#10;Opis wygenerowany automatycznie">
            <a:extLst>
              <a:ext uri="{FF2B5EF4-FFF2-40B4-BE49-F238E27FC236}">
                <a16:creationId xmlns:a16="http://schemas.microsoft.com/office/drawing/2014/main" id="{2AB7F2A3-FC12-4EF6-A76A-D09EF7EDB2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071197" y="-85726"/>
            <a:ext cx="5120803" cy="3840602"/>
          </a:xfrm>
          <a:prstGeom prst="rect">
            <a:avLst/>
          </a:prstGeom>
        </p:spPr>
      </p:pic>
    </p:spTree>
    <p:extLst>
      <p:ext uri="{BB962C8B-B14F-4D97-AF65-F5344CB8AC3E}">
        <p14:creationId xmlns:p14="http://schemas.microsoft.com/office/powerpoint/2010/main" val="25758222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5BD32BA-6B22-4A13-8A9E-D216E2D38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0" y="0"/>
            <a:ext cx="8780106" cy="6858000"/>
          </a:xfrm>
          <a:prstGeom prst="rect">
            <a:avLst/>
          </a:prstGeom>
        </p:spPr>
      </p:pic>
      <p:pic>
        <p:nvPicPr>
          <p:cNvPr id="5" name="Obraz 4" descr="Obraz zawierający tekst&#10;&#10;Opis wygenerowany automatycznie">
            <a:extLst>
              <a:ext uri="{FF2B5EF4-FFF2-40B4-BE49-F238E27FC236}">
                <a16:creationId xmlns:a16="http://schemas.microsoft.com/office/drawing/2014/main" id="{D898D015-7600-4F94-A133-C3314DD91C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277878" y="-1"/>
            <a:ext cx="4914122" cy="3743325"/>
          </a:xfrm>
          <a:prstGeom prst="rect">
            <a:avLst/>
          </a:prstGeom>
        </p:spPr>
      </p:pic>
    </p:spTree>
    <p:extLst>
      <p:ext uri="{BB962C8B-B14F-4D97-AF65-F5344CB8AC3E}">
        <p14:creationId xmlns:p14="http://schemas.microsoft.com/office/powerpoint/2010/main" val="21068483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10;&#10;Opis wygenerowany automatycznie">
            <a:extLst>
              <a:ext uri="{FF2B5EF4-FFF2-40B4-BE49-F238E27FC236}">
                <a16:creationId xmlns:a16="http://schemas.microsoft.com/office/drawing/2014/main" id="{37EEEC10-0E53-43C9-B6A6-EF06A57689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1" y="653142"/>
            <a:ext cx="6804025" cy="6240575"/>
          </a:xfrm>
          <a:prstGeom prst="rect">
            <a:avLst/>
          </a:prstGeom>
        </p:spPr>
      </p:pic>
      <p:pic>
        <p:nvPicPr>
          <p:cNvPr id="5" name="Obraz 4" descr="Obraz zawierający tekst&#10;&#10;Opis wygenerowany automatycznie">
            <a:extLst>
              <a:ext uri="{FF2B5EF4-FFF2-40B4-BE49-F238E27FC236}">
                <a16:creationId xmlns:a16="http://schemas.microsoft.com/office/drawing/2014/main" id="{EC877C1E-AE6A-44CD-8B5A-1C0C0DCFD2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6349997" y="-3"/>
            <a:ext cx="5842001" cy="4982549"/>
          </a:xfrm>
          <a:prstGeom prst="rect">
            <a:avLst/>
          </a:prstGeom>
        </p:spPr>
      </p:pic>
    </p:spTree>
    <p:extLst>
      <p:ext uri="{BB962C8B-B14F-4D97-AF65-F5344CB8AC3E}">
        <p14:creationId xmlns:p14="http://schemas.microsoft.com/office/powerpoint/2010/main" val="31390457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 wewnątrz, pokryte, zdobione&#10;&#10;Opis wygenerowany automatycznie">
            <a:extLst>
              <a:ext uri="{FF2B5EF4-FFF2-40B4-BE49-F238E27FC236}">
                <a16:creationId xmlns:a16="http://schemas.microsoft.com/office/drawing/2014/main" id="{FE8A294B-90C0-4538-B911-FAC0B9651B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3" y="-1"/>
            <a:ext cx="9144002" cy="6923314"/>
          </a:xfrm>
          <a:prstGeom prst="rect">
            <a:avLst/>
          </a:prstGeom>
        </p:spPr>
      </p:pic>
      <p:pic>
        <p:nvPicPr>
          <p:cNvPr id="8" name="Obraz 7" descr="Obraz zawierający tekst&#10;&#10;Opis wygenerowany automatycznie">
            <a:extLst>
              <a:ext uri="{FF2B5EF4-FFF2-40B4-BE49-F238E27FC236}">
                <a16:creationId xmlns:a16="http://schemas.microsoft.com/office/drawing/2014/main" id="{B81F0DA6-72C7-48BD-92BE-E15BAC6DC0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025949" y="-3"/>
            <a:ext cx="5166049" cy="3974843"/>
          </a:xfrm>
          <a:prstGeom prst="rect">
            <a:avLst/>
          </a:prstGeom>
        </p:spPr>
      </p:pic>
    </p:spTree>
    <p:extLst>
      <p:ext uri="{BB962C8B-B14F-4D97-AF65-F5344CB8AC3E}">
        <p14:creationId xmlns:p14="http://schemas.microsoft.com/office/powerpoint/2010/main" val="4214098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ściana, wewnątrz&#10;&#10;Opis wygenerowany automatycznie">
            <a:extLst>
              <a:ext uri="{FF2B5EF4-FFF2-40B4-BE49-F238E27FC236}">
                <a16:creationId xmlns:a16="http://schemas.microsoft.com/office/drawing/2014/main" id="{EA7C660B-98D7-4736-8012-88242A43FF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1" y="0"/>
            <a:ext cx="8835887" cy="6858000"/>
          </a:xfrm>
          <a:prstGeom prst="rect">
            <a:avLst/>
          </a:prstGeom>
        </p:spPr>
      </p:pic>
      <p:pic>
        <p:nvPicPr>
          <p:cNvPr id="5" name="Obraz 4" descr="Obraz zawierający tekst&#10;&#10;Opis wygenerowany automatycznie">
            <a:extLst>
              <a:ext uri="{FF2B5EF4-FFF2-40B4-BE49-F238E27FC236}">
                <a16:creationId xmlns:a16="http://schemas.microsoft.com/office/drawing/2014/main" id="{877AF93D-BFDC-4539-8B98-E403F0E0F5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593495" y="-129209"/>
            <a:ext cx="4715373" cy="3536530"/>
          </a:xfrm>
          <a:prstGeom prst="rect">
            <a:avLst/>
          </a:prstGeom>
        </p:spPr>
      </p:pic>
    </p:spTree>
    <p:extLst>
      <p:ext uri="{BB962C8B-B14F-4D97-AF65-F5344CB8AC3E}">
        <p14:creationId xmlns:p14="http://schemas.microsoft.com/office/powerpoint/2010/main" val="35526636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 malowanie, namalowane, kilka&#10;&#10;Opis wygenerowany automatycznie">
            <a:extLst>
              <a:ext uri="{FF2B5EF4-FFF2-40B4-BE49-F238E27FC236}">
                <a16:creationId xmlns:a16="http://schemas.microsoft.com/office/drawing/2014/main" id="{7DFC1680-21DA-49A9-94FB-C617E18559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111966" y="0"/>
            <a:ext cx="11747241" cy="6858000"/>
          </a:xfrm>
          <a:prstGeom prst="rect">
            <a:avLst/>
          </a:prstGeom>
        </p:spPr>
      </p:pic>
    </p:spTree>
    <p:extLst>
      <p:ext uri="{BB962C8B-B14F-4D97-AF65-F5344CB8AC3E}">
        <p14:creationId xmlns:p14="http://schemas.microsoft.com/office/powerpoint/2010/main" val="83679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tekst, wewnątrz, galeria, zdobione&#10;&#10;Opis wygenerowany automatycznie">
            <a:extLst>
              <a:ext uri="{FF2B5EF4-FFF2-40B4-BE49-F238E27FC236}">
                <a16:creationId xmlns:a16="http://schemas.microsoft.com/office/drawing/2014/main" id="{80D32FD4-9B8B-4312-B938-67152F89C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111966" y="0"/>
            <a:ext cx="11989837" cy="6858000"/>
          </a:xfrm>
          <a:prstGeom prst="rect">
            <a:avLst/>
          </a:prstGeom>
        </p:spPr>
      </p:pic>
    </p:spTree>
    <p:extLst>
      <p:ext uri="{BB962C8B-B14F-4D97-AF65-F5344CB8AC3E}">
        <p14:creationId xmlns:p14="http://schemas.microsoft.com/office/powerpoint/2010/main" val="33718147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10;&#10;Opis wygenerowany automatycznie">
            <a:extLst>
              <a:ext uri="{FF2B5EF4-FFF2-40B4-BE49-F238E27FC236}">
                <a16:creationId xmlns:a16="http://schemas.microsoft.com/office/drawing/2014/main" id="{BE172092-ADB5-4D19-87B8-D4B5A1E427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1" y="74645"/>
            <a:ext cx="7999445" cy="6783355"/>
          </a:xfrm>
          <a:prstGeom prst="rect">
            <a:avLst/>
          </a:prstGeom>
        </p:spPr>
      </p:pic>
      <p:pic>
        <p:nvPicPr>
          <p:cNvPr id="5" name="Obraz 4" descr="Obraz zawierający tekst&#10;&#10;Opis wygenerowany automatycznie">
            <a:extLst>
              <a:ext uri="{FF2B5EF4-FFF2-40B4-BE49-F238E27FC236}">
                <a16:creationId xmlns:a16="http://schemas.microsoft.com/office/drawing/2014/main" id="{A9687D43-F25B-4FD9-ABD4-E8AA94EFD6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6657492" y="0"/>
            <a:ext cx="5436637" cy="4077478"/>
          </a:xfrm>
          <a:prstGeom prst="rect">
            <a:avLst/>
          </a:prstGeom>
        </p:spPr>
      </p:pic>
    </p:spTree>
    <p:extLst>
      <p:ext uri="{BB962C8B-B14F-4D97-AF65-F5344CB8AC3E}">
        <p14:creationId xmlns:p14="http://schemas.microsoft.com/office/powerpoint/2010/main" val="3911230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10;&#10;Opis wygenerowany automatycznie">
            <a:extLst>
              <a:ext uri="{FF2B5EF4-FFF2-40B4-BE49-F238E27FC236}">
                <a16:creationId xmlns:a16="http://schemas.microsoft.com/office/drawing/2014/main" id="{DF8AF9F7-C368-4679-BFC2-554B64ECFD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1" y="74645"/>
            <a:ext cx="8518849" cy="6541468"/>
          </a:xfrm>
          <a:prstGeom prst="rect">
            <a:avLst/>
          </a:prstGeom>
        </p:spPr>
      </p:pic>
      <p:pic>
        <p:nvPicPr>
          <p:cNvPr id="5" name="Obraz 4" descr="Obraz zawierający tekst&#10;&#10;Opis wygenerowany automatycznie">
            <a:extLst>
              <a:ext uri="{FF2B5EF4-FFF2-40B4-BE49-F238E27FC236}">
                <a16:creationId xmlns:a16="http://schemas.microsoft.com/office/drawing/2014/main" id="{E0983C60-C49D-41D5-B983-47A7BF09FC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132408" y="241886"/>
            <a:ext cx="4922743" cy="3692057"/>
          </a:xfrm>
          <a:prstGeom prst="rect">
            <a:avLst/>
          </a:prstGeom>
        </p:spPr>
      </p:pic>
    </p:spTree>
    <p:extLst>
      <p:ext uri="{BB962C8B-B14F-4D97-AF65-F5344CB8AC3E}">
        <p14:creationId xmlns:p14="http://schemas.microsoft.com/office/powerpoint/2010/main" val="27981420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ściana, wewnątrz, malowanie&#10;&#10;Opis wygenerowany automatycznie">
            <a:extLst>
              <a:ext uri="{FF2B5EF4-FFF2-40B4-BE49-F238E27FC236}">
                <a16:creationId xmlns:a16="http://schemas.microsoft.com/office/drawing/2014/main" id="{3777B31A-21EE-4252-8135-1B705E6602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1" y="-1"/>
            <a:ext cx="9489233" cy="7008001"/>
          </a:xfrm>
          <a:prstGeom prst="rect">
            <a:avLst/>
          </a:prstGeom>
        </p:spPr>
      </p:pic>
      <p:pic>
        <p:nvPicPr>
          <p:cNvPr id="5" name="Obraz 4" descr="Obraz zawierający tekst&#10;&#10;Opis wygenerowany automatycznie">
            <a:extLst>
              <a:ext uri="{FF2B5EF4-FFF2-40B4-BE49-F238E27FC236}">
                <a16:creationId xmlns:a16="http://schemas.microsoft.com/office/drawing/2014/main" id="{CBBA3B2B-06DC-413E-80B1-9BE9EC0DC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6755362" y="0"/>
            <a:ext cx="5436637" cy="4077478"/>
          </a:xfrm>
          <a:prstGeom prst="rect">
            <a:avLst/>
          </a:prstGeom>
        </p:spPr>
      </p:pic>
    </p:spTree>
    <p:extLst>
      <p:ext uri="{BB962C8B-B14F-4D97-AF65-F5344CB8AC3E}">
        <p14:creationId xmlns:p14="http://schemas.microsoft.com/office/powerpoint/2010/main" val="2887066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10;&#10;Opis wygenerowany automatycznie">
            <a:extLst>
              <a:ext uri="{FF2B5EF4-FFF2-40B4-BE49-F238E27FC236}">
                <a16:creationId xmlns:a16="http://schemas.microsoft.com/office/drawing/2014/main" id="{8460E049-D57D-49B7-AA11-DE38AB226B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83975" y="0"/>
            <a:ext cx="11691257" cy="6858000"/>
          </a:xfrm>
          <a:prstGeom prst="rect">
            <a:avLst/>
          </a:prstGeom>
        </p:spPr>
      </p:pic>
    </p:spTree>
    <p:extLst>
      <p:ext uri="{BB962C8B-B14F-4D97-AF65-F5344CB8AC3E}">
        <p14:creationId xmlns:p14="http://schemas.microsoft.com/office/powerpoint/2010/main" val="400676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ściana, wewnątrz, urządzenie kuchenne&#10;&#10;Opis wygenerowany automatycznie">
            <a:extLst>
              <a:ext uri="{FF2B5EF4-FFF2-40B4-BE49-F238E27FC236}">
                <a16:creationId xmlns:a16="http://schemas.microsoft.com/office/drawing/2014/main" id="{3EDBB1BB-6F44-49F3-9768-8C63E15B80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1" y="0"/>
            <a:ext cx="9143999" cy="6858000"/>
          </a:xfrm>
          <a:prstGeom prst="rect">
            <a:avLst/>
          </a:prstGeom>
        </p:spPr>
      </p:pic>
      <p:pic>
        <p:nvPicPr>
          <p:cNvPr id="5" name="Obraz 4" descr="Obraz zawierający tekst&#10;&#10;Opis wygenerowany automatycznie">
            <a:extLst>
              <a:ext uri="{FF2B5EF4-FFF2-40B4-BE49-F238E27FC236}">
                <a16:creationId xmlns:a16="http://schemas.microsoft.com/office/drawing/2014/main" id="{1D6A9B38-3011-4B65-832C-8D9DB4CEDD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6096000" y="0"/>
            <a:ext cx="6216488" cy="4662366"/>
          </a:xfrm>
          <a:prstGeom prst="rect">
            <a:avLst/>
          </a:prstGeom>
        </p:spPr>
      </p:pic>
    </p:spTree>
    <p:extLst>
      <p:ext uri="{BB962C8B-B14F-4D97-AF65-F5344CB8AC3E}">
        <p14:creationId xmlns:p14="http://schemas.microsoft.com/office/powerpoint/2010/main" val="2618133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10;&#10;Opis wygenerowany automatycznie">
            <a:extLst>
              <a:ext uri="{FF2B5EF4-FFF2-40B4-BE49-F238E27FC236}">
                <a16:creationId xmlns:a16="http://schemas.microsoft.com/office/drawing/2014/main" id="{D78396C6-9D8D-4F5D-B795-1817F74D3F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3" y="106532"/>
            <a:ext cx="8700119" cy="6848448"/>
          </a:xfrm>
          <a:prstGeom prst="rect">
            <a:avLst/>
          </a:prstGeom>
        </p:spPr>
      </p:pic>
      <p:pic>
        <p:nvPicPr>
          <p:cNvPr id="5" name="Obraz 4" descr="Obraz zawierający tekst&#10;&#10;Opis wygenerowany automatycznie">
            <a:extLst>
              <a:ext uri="{FF2B5EF4-FFF2-40B4-BE49-F238E27FC236}">
                <a16:creationId xmlns:a16="http://schemas.microsoft.com/office/drawing/2014/main" id="{AD99E9F7-45CD-42BB-992E-D5A57DF539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109486" y="0"/>
            <a:ext cx="5082514" cy="3689298"/>
          </a:xfrm>
          <a:prstGeom prst="rect">
            <a:avLst/>
          </a:prstGeom>
        </p:spPr>
      </p:pic>
    </p:spTree>
    <p:extLst>
      <p:ext uri="{BB962C8B-B14F-4D97-AF65-F5344CB8AC3E}">
        <p14:creationId xmlns:p14="http://schemas.microsoft.com/office/powerpoint/2010/main" val="3736533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galeria, różny&#10;&#10;Opis wygenerowany automatycznie">
            <a:extLst>
              <a:ext uri="{FF2B5EF4-FFF2-40B4-BE49-F238E27FC236}">
                <a16:creationId xmlns:a16="http://schemas.microsoft.com/office/drawing/2014/main" id="{E17F6243-4F10-4BEE-B523-3AFEBF8DCF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0" y="0"/>
            <a:ext cx="9331036" cy="6858000"/>
          </a:xfrm>
          <a:prstGeom prst="rect">
            <a:avLst/>
          </a:prstGeom>
        </p:spPr>
      </p:pic>
      <p:pic>
        <p:nvPicPr>
          <p:cNvPr id="5" name="Obraz 4" descr="Obraz zawierający tekst&#10;&#10;Opis wygenerowany automatycznie">
            <a:extLst>
              <a:ext uri="{FF2B5EF4-FFF2-40B4-BE49-F238E27FC236}">
                <a16:creationId xmlns:a16="http://schemas.microsoft.com/office/drawing/2014/main" id="{5D48DC5C-6A94-463F-A77E-8A850CB804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7065817" y="3013364"/>
            <a:ext cx="5126182" cy="3844636"/>
          </a:xfrm>
          <a:prstGeom prst="rect">
            <a:avLst/>
          </a:prstGeom>
        </p:spPr>
      </p:pic>
    </p:spTree>
    <p:extLst>
      <p:ext uri="{BB962C8B-B14F-4D97-AF65-F5344CB8AC3E}">
        <p14:creationId xmlns:p14="http://schemas.microsoft.com/office/powerpoint/2010/main" val="39542701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Jon">
  <a:themeElements>
    <a:clrScheme name="J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J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J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otalTime>0</TotalTime>
  <Words>107</Words>
  <Application>Microsoft Macintosh PowerPoint</Application>
  <PresentationFormat>Panoramiczny</PresentationFormat>
  <Paragraphs>1</Paragraphs>
  <Slides>65</Slides>
  <Notes>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65</vt:i4>
      </vt:variant>
    </vt:vector>
  </HeadingPairs>
  <TitlesOfParts>
    <vt:vector size="70" baseType="lpstr">
      <vt:lpstr>Arial</vt:lpstr>
      <vt:lpstr>Bookman Old Style</vt:lpstr>
      <vt:lpstr>Century Gothic</vt:lpstr>
      <vt:lpstr>Wingdings 3</vt:lpstr>
      <vt:lpstr>Jon</vt:lpstr>
      <vt:lpstr>  Lata 2001-2004, to kolejne pasmo sukcesów naszych uczniów, a co za tym idzie nauczycieli i przede wszystkim ich rodziców. Na tych ostatnich zawsze „4” mogła liczyć. Stali się oni uosobieniem naszego wybitnego patrona Janusza Korczaka. Wzorując się na nim, pomogli naszym podopiecznym przebrnąć przez niuanse reformy oświaty. Dzięki temu, bez strachu i kompleksów mogliśmy przygotować się do nowych wyzwań, jakie niosło wstąpienie Polski do UE w kolejnym roku. Może coraz bardziej związani z nowymi technologiami , ale cały czas pełni werwy i ambicji byliśmy gotowi rozwijać osobowość i zainteresowania naszych uczniów.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Lata 2001-2004, to kolejne pasmo sukcesów naszych uczniów, a co za tym idzie nauczycieli i przede wszystkim ich rodziców. Na tych ostatnich zawsze „4” mogła liczyć. Stali się oni uosobieniem naszego wybitnego patrona Janusza Korczaka. Wzorując się na nim, pomogli naszym podopiecznym przebrnąć przez niuanse reformy oświaty. Dzięki temu, bez strachu i kompleksów mogliśmy przygotować się do nowych wyzwań, jakie niosło wstąpienie Polski do UE w kolejnym roku. Może coraz bardziej związani z nowymi technologiami , ale cały czas pełni werwy i ambicji byliśmy gotowi rozwijać osobowość i zainteresowania naszych uczniów. </dc:title>
  <cp:lastModifiedBy>Anna Chęś</cp:lastModifiedBy>
  <cp:revision>1</cp:revision>
  <dcterms:modified xsi:type="dcterms:W3CDTF">2021-05-06T06:43:36Z</dcterms:modified>
</cp:coreProperties>
</file>