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7.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7" r:id="rId1"/>
    <p:sldMasterId id="2147484065" r:id="rId2"/>
    <p:sldMasterId id="2147484082" r:id="rId3"/>
    <p:sldMasterId id="2147484100" r:id="rId4"/>
    <p:sldMasterId id="2147484118" r:id="rId5"/>
    <p:sldMasterId id="2147484148" r:id="rId6"/>
    <p:sldMasterId id="2147484214" r:id="rId7"/>
    <p:sldMasterId id="2147484369" r:id="rId8"/>
  </p:sldMasterIdLst>
  <p:sldIdLst>
    <p:sldId id="256" r:id="rId9"/>
    <p:sldId id="257" r:id="rId10"/>
    <p:sldId id="258" r:id="rId11"/>
    <p:sldId id="264" r:id="rId12"/>
    <p:sldId id="259" r:id="rId13"/>
    <p:sldId id="260" r:id="rId14"/>
    <p:sldId id="261" r:id="rId15"/>
    <p:sldId id="266" r:id="rId16"/>
    <p:sldId id="262" r:id="rId17"/>
    <p:sldId id="267" r:id="rId18"/>
    <p:sldId id="265" r:id="rId19"/>
    <p:sldId id="268" r:id="rId20"/>
    <p:sldId id="269" r:id="rId21"/>
    <p:sldId id="270" r:id="rId2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DE46"/>
    <a:srgbClr val="53D15F"/>
    <a:srgbClr val="89EB81"/>
    <a:srgbClr val="FFFF66"/>
    <a:srgbClr val="FFFF99"/>
    <a:srgbClr val="4C69A4"/>
    <a:srgbClr val="FF6600"/>
    <a:srgbClr val="78F4D4"/>
    <a:srgbClr val="7DD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5" d="100"/>
          <a:sy n="115" d="100"/>
        </p:scale>
        <p:origin x="51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DBA05C8-CE4F-4EB5-BB0A-CC4925EBE8DB}"/>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5C9025FB-8D7D-42CB-8B47-626AB8422C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A1ED925F-B34C-47BA-9CAE-07BC97863556}"/>
              </a:ext>
            </a:extLst>
          </p:cNvPr>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5" name="Symbol zastępczy stopki 4">
            <a:extLst>
              <a:ext uri="{FF2B5EF4-FFF2-40B4-BE49-F238E27FC236}">
                <a16:creationId xmlns:a16="http://schemas.microsoft.com/office/drawing/2014/main" id="{1E0CBD27-95E1-422A-9C40-B13A810E50D3}"/>
              </a:ext>
            </a:extLst>
          </p:cNvPr>
          <p:cNvSpPr>
            <a:spLocks noGrp="1"/>
          </p:cNvSpPr>
          <p:nvPr>
            <p:ph type="ftr" sz="quarter" idx="11"/>
          </p:nvPr>
        </p:nvSpPr>
        <p:spPr/>
        <p:txBody>
          <a:bodyPr/>
          <a:lstStyle/>
          <a:p>
            <a:endParaRPr lang="en-US" dirty="0"/>
          </a:p>
        </p:txBody>
      </p:sp>
      <p:sp>
        <p:nvSpPr>
          <p:cNvPr id="6" name="Symbol zastępczy numeru slajdu 5">
            <a:extLst>
              <a:ext uri="{FF2B5EF4-FFF2-40B4-BE49-F238E27FC236}">
                <a16:creationId xmlns:a16="http://schemas.microsoft.com/office/drawing/2014/main" id="{7576E04F-B7EF-4AF9-B128-12273C67238F}"/>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084742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F6DD726-FE03-48E1-93B3-140CF33A8DDA}"/>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FCF167A9-B572-44BD-A293-51F8BB0131C6}"/>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A3508B10-FB1B-4925-918E-CDF141F15ED5}"/>
              </a:ext>
            </a:extLst>
          </p:cNvPr>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5" name="Symbol zastępczy stopki 4">
            <a:extLst>
              <a:ext uri="{FF2B5EF4-FFF2-40B4-BE49-F238E27FC236}">
                <a16:creationId xmlns:a16="http://schemas.microsoft.com/office/drawing/2014/main" id="{A555951D-0285-42C7-AD6E-C692F8605D65}"/>
              </a:ext>
            </a:extLst>
          </p:cNvPr>
          <p:cNvSpPr>
            <a:spLocks noGrp="1"/>
          </p:cNvSpPr>
          <p:nvPr>
            <p:ph type="ftr" sz="quarter" idx="11"/>
          </p:nvPr>
        </p:nvSpPr>
        <p:spPr/>
        <p:txBody>
          <a:bodyPr/>
          <a:lstStyle/>
          <a:p>
            <a:endParaRPr lang="en-US" dirty="0"/>
          </a:p>
        </p:txBody>
      </p:sp>
      <p:sp>
        <p:nvSpPr>
          <p:cNvPr id="6" name="Symbol zastępczy numeru slajdu 5">
            <a:extLst>
              <a:ext uri="{FF2B5EF4-FFF2-40B4-BE49-F238E27FC236}">
                <a16:creationId xmlns:a16="http://schemas.microsoft.com/office/drawing/2014/main" id="{438B1613-E178-4329-96B1-D3BB032BE8C0}"/>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1365699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4961082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4431704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9720125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406243910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23929647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485837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pl-PL"/>
              <a:t>Kliknij, aby edytować styl</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64331290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l-PL"/>
              <a:t>Kliknij, aby edytować styl</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51479969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pl-PL"/>
              <a:t>Kliknij, aby edytować styl</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94004897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pl-PL"/>
              <a:t>Kliknij, aby edytować styl</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4063093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D1FE93A4-FA98-4B2C-8751-A4A3D9488EC1}"/>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74B69831-7563-4CA9-AA48-FDE7B6CD67BC}"/>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4827C91-205E-46BB-9253-D7C24D948B18}"/>
              </a:ext>
            </a:extLst>
          </p:cNvPr>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5" name="Symbol zastępczy stopki 4">
            <a:extLst>
              <a:ext uri="{FF2B5EF4-FFF2-40B4-BE49-F238E27FC236}">
                <a16:creationId xmlns:a16="http://schemas.microsoft.com/office/drawing/2014/main" id="{F0D932C7-92BB-40D6-9B07-7FC715F24401}"/>
              </a:ext>
            </a:extLst>
          </p:cNvPr>
          <p:cNvSpPr>
            <a:spLocks noGrp="1"/>
          </p:cNvSpPr>
          <p:nvPr>
            <p:ph type="ftr" sz="quarter" idx="11"/>
          </p:nvPr>
        </p:nvSpPr>
        <p:spPr/>
        <p:txBody>
          <a:bodyPr/>
          <a:lstStyle/>
          <a:p>
            <a:endParaRPr lang="en-US" dirty="0"/>
          </a:p>
        </p:txBody>
      </p:sp>
      <p:sp>
        <p:nvSpPr>
          <p:cNvPr id="6" name="Symbol zastępczy numeru slajdu 5">
            <a:extLst>
              <a:ext uri="{FF2B5EF4-FFF2-40B4-BE49-F238E27FC236}">
                <a16:creationId xmlns:a16="http://schemas.microsoft.com/office/drawing/2014/main" id="{1E0CA1B1-B79A-47B3-B28B-3665B57DFDBA}"/>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41797498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pl-PL"/>
              <a:t>Kliknij, aby edytować styl</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Content Placeholder 3"/>
          <p:cNvSpPr>
            <a:spLocks noGrp="1"/>
          </p:cNvSpPr>
          <p:nvPr>
            <p:ph sz="quarter" idx="13"/>
          </p:nvPr>
        </p:nvSpPr>
        <p:spPr>
          <a:xfrm>
            <a:off x="913774" y="3051012"/>
            <a:ext cx="5106027" cy="274018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3" name="Content Placeholder 5"/>
          <p:cNvSpPr>
            <a:spLocks noGrp="1"/>
          </p:cNvSpPr>
          <p:nvPr>
            <p:ph sz="quarter" idx="14"/>
          </p:nvPr>
        </p:nvSpPr>
        <p:spPr>
          <a:xfrm>
            <a:off x="6172200" y="3051012"/>
            <a:ext cx="5105401" cy="274018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96203095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32533816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6110126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pl-PL"/>
              <a:t>Kliknij, aby edytować styl</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87268840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4587242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3898081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pl-PL"/>
              <a:t>Kliknij, aby edytować styl</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50382699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pl-PL"/>
              <a:t>Kliknij, aby edytować styl</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B2ADC-AF19-4574-8C10-79B5B04FCA27}"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2099100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pl-PL"/>
              <a:t>Kliknij, aby edytować styl</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56511630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pl-PL"/>
              <a:t>Kliknij, aby edytować styl</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4083597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95750333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pl-PL"/>
              <a:t>Kliknij, aby edytować styl</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79679477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l-PL"/>
              <a:t>Kliknij, aby edytować styl</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34405314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pl-PL"/>
              <a:t>Kliknij, aby edytować styl</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11926719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cSld name="1_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669127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462891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305633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515340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213180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407685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535614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850478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8C3CE27-81DC-4A55-9D62-3876B2FE5054}"/>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0BB9CE10-CB4A-4DE0-B2FA-FF7C23E4B3A4}"/>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C27509D-EFFD-4C38-93A0-450A8EBFF1A1}"/>
              </a:ext>
            </a:extLst>
          </p:cNvPr>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5" name="Symbol zastępczy stopki 4">
            <a:extLst>
              <a:ext uri="{FF2B5EF4-FFF2-40B4-BE49-F238E27FC236}">
                <a16:creationId xmlns:a16="http://schemas.microsoft.com/office/drawing/2014/main" id="{87F2F85D-66F1-428A-96DE-95A723E9B385}"/>
              </a:ext>
            </a:extLst>
          </p:cNvPr>
          <p:cNvSpPr>
            <a:spLocks noGrp="1"/>
          </p:cNvSpPr>
          <p:nvPr>
            <p:ph type="ftr" sz="quarter" idx="11"/>
          </p:nvPr>
        </p:nvSpPr>
        <p:spPr/>
        <p:txBody>
          <a:bodyPr/>
          <a:lstStyle/>
          <a:p>
            <a:endParaRPr lang="en-US" dirty="0"/>
          </a:p>
        </p:txBody>
      </p:sp>
      <p:sp>
        <p:nvSpPr>
          <p:cNvPr id="6" name="Symbol zastępczy numeru slajdu 5">
            <a:extLst>
              <a:ext uri="{FF2B5EF4-FFF2-40B4-BE49-F238E27FC236}">
                <a16:creationId xmlns:a16="http://schemas.microsoft.com/office/drawing/2014/main" id="{0ABF0097-3296-4357-AA01-91FBC1AF3191}"/>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523854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778583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6231921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358198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4172963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25651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9487377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40770058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7129484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pl-PL"/>
              <a:t>Kliknij, aby edytować styl</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346276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4013199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DA98746-E1FA-48C1-8913-AF69F113224B}"/>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D8A6D2A0-6078-4E47-A04D-13D5B7CB79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8F9E94C9-8321-4085-8553-3D0495737B3D}"/>
              </a:ext>
            </a:extLst>
          </p:cNvPr>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5" name="Symbol zastępczy stopki 4">
            <a:extLst>
              <a:ext uri="{FF2B5EF4-FFF2-40B4-BE49-F238E27FC236}">
                <a16:creationId xmlns:a16="http://schemas.microsoft.com/office/drawing/2014/main" id="{8A2BCA98-86F8-47A4-AE8A-1FBB70E0FB24}"/>
              </a:ext>
            </a:extLst>
          </p:cNvPr>
          <p:cNvSpPr>
            <a:spLocks noGrp="1"/>
          </p:cNvSpPr>
          <p:nvPr>
            <p:ph type="ftr" sz="quarter" idx="11"/>
          </p:nvPr>
        </p:nvSpPr>
        <p:spPr/>
        <p:txBody>
          <a:bodyPr/>
          <a:lstStyle/>
          <a:p>
            <a:endParaRPr lang="en-US" dirty="0"/>
          </a:p>
        </p:txBody>
      </p:sp>
      <p:sp>
        <p:nvSpPr>
          <p:cNvPr id="6" name="Symbol zastępczy numeru slajdu 5">
            <a:extLst>
              <a:ext uri="{FF2B5EF4-FFF2-40B4-BE49-F238E27FC236}">
                <a16:creationId xmlns:a16="http://schemas.microsoft.com/office/drawing/2014/main" id="{FF2EDE40-178A-4C7D-8BDC-4616BF5093AD}"/>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5896942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pl-PL"/>
              <a:t>Kliknij, aby edytować styl</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9860357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5591563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pl-PL"/>
              <a:t>Kliknij, aby edytować styl</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80322" y="3030008"/>
            <a:ext cx="4698355" cy="2906179"/>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5594123" y="3030008"/>
            <a:ext cx="4700059" cy="2906179"/>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411941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0028251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06384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pl-PL"/>
              <a:t>Kliknij, aby edytować styl</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4721363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pl-PL"/>
              <a:t>Kliknij, aby edytować styl</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0284907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pl-PL"/>
              <a:t>Kliknij, aby edytować styl</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5774239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pl-PL"/>
              <a:t>Kliknij, aby edytować styl</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7584022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pl-PL"/>
              <a:t>Kliknij, aby edytować styl</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C3DB2ADC-AF19-4574-8C10-79B5B04FCA27}"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4065162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8E7DA3-FDA0-4B60-BED3-A283A4FCF1D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04C5C18F-E2F3-4547-B5E2-418DD4C6FA08}"/>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1F65F0A7-B378-4092-B2A5-505C50DDA042}"/>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FA2C1EEB-10E8-4D12-8066-8428C79F5404}"/>
              </a:ext>
            </a:extLst>
          </p:cNvPr>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6" name="Symbol zastępczy stopki 5">
            <a:extLst>
              <a:ext uri="{FF2B5EF4-FFF2-40B4-BE49-F238E27FC236}">
                <a16:creationId xmlns:a16="http://schemas.microsoft.com/office/drawing/2014/main" id="{062B08C4-B0CA-4902-94BA-3810DB058416}"/>
              </a:ext>
            </a:extLst>
          </p:cNvPr>
          <p:cNvSpPr>
            <a:spLocks noGrp="1"/>
          </p:cNvSpPr>
          <p:nvPr>
            <p:ph type="ftr" sz="quarter" idx="11"/>
          </p:nvPr>
        </p:nvSpPr>
        <p:spPr/>
        <p:txBody>
          <a:bodyPr/>
          <a:lstStyle/>
          <a:p>
            <a:endParaRPr lang="en-US" dirty="0"/>
          </a:p>
        </p:txBody>
      </p:sp>
      <p:sp>
        <p:nvSpPr>
          <p:cNvPr id="7" name="Symbol zastępczy numeru slajdu 6">
            <a:extLst>
              <a:ext uri="{FF2B5EF4-FFF2-40B4-BE49-F238E27FC236}">
                <a16:creationId xmlns:a16="http://schemas.microsoft.com/office/drawing/2014/main" id="{EC745CEE-7DF9-49A9-9B01-AB4405EAFEAA}"/>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6526115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pl-PL"/>
              <a:t>Kliknij, aby edytować styl</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2175326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pl-PL"/>
              <a:t>Kliknij, aby edytować styl</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4373220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pl-PL"/>
              <a:t>Kliknij, aby edytować styl</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5856559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0827859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2F3E8B1C-86EF-43CF-8304-249481088644}" type="datetimeFigureOut">
              <a:rPr lang="en-US" smtClean="0"/>
              <a:pPr/>
              <a:t>5/25/21</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2893181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pl-PL"/>
              <a:t>Kliknij, aby edytować styl</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4139642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3509404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pl-PL"/>
              <a:t>Kliknij, aby edytować styl</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628001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pl-PL"/>
              <a:t>Kliknij, aby edytować styl</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7419340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913795" y="2912232"/>
            <a:ext cx="5107208" cy="287896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72200" y="2912232"/>
            <a:ext cx="5095357" cy="287896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48391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5A04444-01F7-44A6-BD0C-4053806FFAC4}"/>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EB100B96-836C-4F92-A7F5-2A5849484C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56A7E007-DCB9-4B55-8D27-AD214D4F1661}"/>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8C56165A-16C2-4F5B-BD1E-A1EA9031C7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8E36B7E6-C261-49D5-92CB-C4A231274127}"/>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61F613FA-612F-4916-87A4-C647D9D0CF0B}"/>
              </a:ext>
            </a:extLst>
          </p:cNvPr>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8" name="Symbol zastępczy stopki 7">
            <a:extLst>
              <a:ext uri="{FF2B5EF4-FFF2-40B4-BE49-F238E27FC236}">
                <a16:creationId xmlns:a16="http://schemas.microsoft.com/office/drawing/2014/main" id="{00B483F2-EE42-4A89-A844-BD9D169B828C}"/>
              </a:ext>
            </a:extLst>
          </p:cNvPr>
          <p:cNvSpPr>
            <a:spLocks noGrp="1"/>
          </p:cNvSpPr>
          <p:nvPr>
            <p:ph type="ftr" sz="quarter" idx="11"/>
          </p:nvPr>
        </p:nvSpPr>
        <p:spPr/>
        <p:txBody>
          <a:bodyPr/>
          <a:lstStyle/>
          <a:p>
            <a:endParaRPr lang="en-US" dirty="0"/>
          </a:p>
        </p:txBody>
      </p:sp>
      <p:sp>
        <p:nvSpPr>
          <p:cNvPr id="9" name="Symbol zastępczy numeru slajdu 8">
            <a:extLst>
              <a:ext uri="{FF2B5EF4-FFF2-40B4-BE49-F238E27FC236}">
                <a16:creationId xmlns:a16="http://schemas.microsoft.com/office/drawing/2014/main" id="{F07038F2-D9C3-4955-88BE-A960DA5E8751}"/>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9613222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1077676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5199286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pl-PL"/>
              <a:t>Kliknij, aby edytować styl</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1604069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1631474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pl-PL"/>
              <a:t>Kliknij, aby edytować styl</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2980773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pl-PL"/>
              <a:t>Kliknij, aby edytować styl</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4810018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pl-PL"/>
              <a:t>Kliknij, aby edytować styl</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B2ADC-AF19-4574-8C10-79B5B04FCA27}"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556766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pl-PL"/>
              <a:t>Kliknij, aby edytować styl</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42460574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pl-PL"/>
              <a:t>Kliknij, aby edytować styl</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3735854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pl-PL"/>
              <a:t>Kliknij, aby edytować styl</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639459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7BAFA25-A18B-45FB-886B-2AE97A3C7CDE}"/>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1EF03B5C-4FE1-4A05-995C-EA0EFD2DF2EF}"/>
              </a:ext>
            </a:extLst>
          </p:cNvPr>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4" name="Symbol zastępczy stopki 3">
            <a:extLst>
              <a:ext uri="{FF2B5EF4-FFF2-40B4-BE49-F238E27FC236}">
                <a16:creationId xmlns:a16="http://schemas.microsoft.com/office/drawing/2014/main" id="{57F23C53-7A45-4B2F-95C9-F3F1E38C47D4}"/>
              </a:ext>
            </a:extLst>
          </p:cNvPr>
          <p:cNvSpPr>
            <a:spLocks noGrp="1"/>
          </p:cNvSpPr>
          <p:nvPr>
            <p:ph type="ftr" sz="quarter" idx="11"/>
          </p:nvPr>
        </p:nvSpPr>
        <p:spPr/>
        <p:txBody>
          <a:bodyPr/>
          <a:lstStyle/>
          <a:p>
            <a:endParaRPr lang="en-US" dirty="0"/>
          </a:p>
        </p:txBody>
      </p:sp>
      <p:sp>
        <p:nvSpPr>
          <p:cNvPr id="5" name="Symbol zastępczy numeru slajdu 4">
            <a:extLst>
              <a:ext uri="{FF2B5EF4-FFF2-40B4-BE49-F238E27FC236}">
                <a16:creationId xmlns:a16="http://schemas.microsoft.com/office/drawing/2014/main" id="{48F82E75-955E-4D10-96BE-C5788EA3E5E0}"/>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9981989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9963487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pl-PL"/>
              <a:t>Kliknij, aby edytować styl</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1679354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pl-PL"/>
              <a:t>Kliknij, aby edytować styl</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2F3E8B1C-86EF-43CF-8304-249481088644}" type="datetimeFigureOut">
              <a:rPr lang="en-US" smtClean="0"/>
              <a:pPr/>
              <a:t>5/25/21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C3DB2ADC-AF19-4574-8C10-79B5B04FCA27}"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555290683"/>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1289338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pl-PL"/>
              <a:t>Kliknij, aby edytować styl</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2F3E8B1C-86EF-43CF-8304-249481088644}" type="datetimeFigureOut">
              <a:rPr lang="en-US" smtClean="0"/>
              <a:pPr/>
              <a:t>5/25/21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C3DB2ADC-AF19-4574-8C10-79B5B04FCA27}"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484916733"/>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pl-PL"/>
              <a:t>Kliknij, aby edytować styl</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40488523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pl-PL"/>
              <a:t>Kliknij, aby edytować styl</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2491647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9163568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9496272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pl-PL"/>
              <a:t>Kliknij, aby edytować styl</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F3E8B1C-86EF-43CF-8304-249481088644}" type="datetimeFigureOut">
              <a:rPr lang="en-US" smtClean="0"/>
              <a:pPr/>
              <a:t>5/25/21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3DB2ADC-AF19-4574-8C10-79B5B04FCA27}"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5927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5E904050-098C-4A61-9755-9FC96B3D69E6}"/>
              </a:ext>
            </a:extLst>
          </p:cNvPr>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3" name="Symbol zastępczy stopki 2">
            <a:extLst>
              <a:ext uri="{FF2B5EF4-FFF2-40B4-BE49-F238E27FC236}">
                <a16:creationId xmlns:a16="http://schemas.microsoft.com/office/drawing/2014/main" id="{7F4DCDCE-AE36-4451-B75B-34D87A14C888}"/>
              </a:ext>
            </a:extLst>
          </p:cNvPr>
          <p:cNvSpPr>
            <a:spLocks noGrp="1"/>
          </p:cNvSpPr>
          <p:nvPr>
            <p:ph type="ftr" sz="quarter" idx="11"/>
          </p:nvPr>
        </p:nvSpPr>
        <p:spPr/>
        <p:txBody>
          <a:bodyPr/>
          <a:lstStyle/>
          <a:p>
            <a:endParaRPr lang="en-US" dirty="0"/>
          </a:p>
        </p:txBody>
      </p:sp>
      <p:sp>
        <p:nvSpPr>
          <p:cNvPr id="4" name="Symbol zastępczy numeru slajdu 3">
            <a:extLst>
              <a:ext uri="{FF2B5EF4-FFF2-40B4-BE49-F238E27FC236}">
                <a16:creationId xmlns:a16="http://schemas.microsoft.com/office/drawing/2014/main" id="{43D72478-FF5B-4668-AD6E-28E1523D87CE}"/>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5843888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pl-PL"/>
              <a:t>Kliknij, aby edytować styl</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F3E8B1C-86EF-43CF-8304-249481088644}" type="datetimeFigureOut">
              <a:rPr lang="en-US" smtClean="0"/>
              <a:pPr/>
              <a:t>5/25/21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3DB2ADC-AF19-4574-8C10-79B5B04FCA27}"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635976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8127776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3449657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pl-PL"/>
              <a:t>Kliknij, aby edytować styl</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7" name="Date Placeholder 6"/>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9162503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3362536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pl-PL"/>
              <a:t>Kliknij, aby edytować styl</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2283474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5806289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20000" y="2505075"/>
            <a:ext cx="5025216"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pl-PL"/>
              <a:t>Kliknij, aby edytować style wzorca tekstu</a:t>
            </a:r>
          </a:p>
        </p:txBody>
      </p:sp>
      <p:sp>
        <p:nvSpPr>
          <p:cNvPr id="6" name="Content Placeholder 5"/>
          <p:cNvSpPr>
            <a:spLocks noGrp="1"/>
          </p:cNvSpPr>
          <p:nvPr>
            <p:ph sz="quarter" idx="4"/>
          </p:nvPr>
        </p:nvSpPr>
        <p:spPr>
          <a:xfrm>
            <a:off x="6319840" y="2505075"/>
            <a:ext cx="503554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5115524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8316909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961046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73F50A-A80B-48FD-8428-31CCA89FA3D3}"/>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B7A7650A-A95F-44D9-81EB-B5314ABAF8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FD8C03EF-C0B9-4E70-AE07-DA01469EF4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29EE5DF9-F592-4FC0-BEBC-9D0B90BEB6A8}"/>
              </a:ext>
            </a:extLst>
          </p:cNvPr>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6" name="Symbol zastępczy stopki 5">
            <a:extLst>
              <a:ext uri="{FF2B5EF4-FFF2-40B4-BE49-F238E27FC236}">
                <a16:creationId xmlns:a16="http://schemas.microsoft.com/office/drawing/2014/main" id="{B650C99C-E5E5-4238-9990-D40876F5F03C}"/>
              </a:ext>
            </a:extLst>
          </p:cNvPr>
          <p:cNvSpPr>
            <a:spLocks noGrp="1"/>
          </p:cNvSpPr>
          <p:nvPr>
            <p:ph type="ftr" sz="quarter" idx="11"/>
          </p:nvPr>
        </p:nvSpPr>
        <p:spPr/>
        <p:txBody>
          <a:bodyPr/>
          <a:lstStyle/>
          <a:p>
            <a:endParaRPr lang="en-US" dirty="0"/>
          </a:p>
        </p:txBody>
      </p:sp>
      <p:sp>
        <p:nvSpPr>
          <p:cNvPr id="7" name="Symbol zastępczy numeru slajdu 6">
            <a:extLst>
              <a:ext uri="{FF2B5EF4-FFF2-40B4-BE49-F238E27FC236}">
                <a16:creationId xmlns:a16="http://schemas.microsoft.com/office/drawing/2014/main" id="{E3B40209-68C0-492D-B23E-DF849F750A48}"/>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8501446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5422096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964669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9524795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pl-PL"/>
              <a:t>Kliknij, aby edytować styl</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961537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pl-PL"/>
              <a:t>Kliknij, aby edytować styl</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B2ADC-AF19-4574-8C10-79B5B04FCA27}" type="slidenum">
              <a:rPr lang="en-US" smtClean="0"/>
              <a:pPr/>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55224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pl-PL"/>
              <a:t>Kliknij, aby edytować styl</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3064964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pl-PL"/>
              <a:t>Kliknij, aby edytować styl</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pl-PL"/>
              <a:t>Kliknij, aby edytować style wzorca tekstu</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pl-PL"/>
              <a:t>Kliknij, aby edytować style wzorca tekstu</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3546140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pl-PL"/>
              <a:t>Kliknij, aby edytować styl</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94734278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4221616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967927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D57B1B-02AA-4984-99A7-EC20511D6786}"/>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C45A1029-D32E-402E-953B-2BD4A5776B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509DAD5C-2205-4020-B612-052A267D9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19370AAD-3630-4954-88A6-6FD98B56866A}"/>
              </a:ext>
            </a:extLst>
          </p:cNvPr>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6" name="Symbol zastępczy stopki 5">
            <a:extLst>
              <a:ext uri="{FF2B5EF4-FFF2-40B4-BE49-F238E27FC236}">
                <a16:creationId xmlns:a16="http://schemas.microsoft.com/office/drawing/2014/main" id="{5C16C57C-513D-4148-B610-636340F78C31}"/>
              </a:ext>
            </a:extLst>
          </p:cNvPr>
          <p:cNvSpPr>
            <a:spLocks noGrp="1"/>
          </p:cNvSpPr>
          <p:nvPr>
            <p:ph type="ftr" sz="quarter" idx="11"/>
          </p:nvPr>
        </p:nvSpPr>
        <p:spPr/>
        <p:txBody>
          <a:bodyPr/>
          <a:lstStyle/>
          <a:p>
            <a:endParaRPr lang="en-US" dirty="0"/>
          </a:p>
        </p:txBody>
      </p:sp>
      <p:sp>
        <p:nvSpPr>
          <p:cNvPr id="7" name="Symbol zastępczy numeru slajdu 6">
            <a:extLst>
              <a:ext uri="{FF2B5EF4-FFF2-40B4-BE49-F238E27FC236}">
                <a16:creationId xmlns:a16="http://schemas.microsoft.com/office/drawing/2014/main" id="{20432A86-734D-4254-ABD3-A4EA0E6FACD7}"/>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52904159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9780847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4865181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86197753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63968133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89338511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7110537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30180044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5604723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9995671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2F3E8B1C-86EF-43CF-8304-249481088644}" type="datetimeFigureOut">
              <a:rPr lang="en-US" smtClean="0"/>
              <a:pPr/>
              <a:t>5/25/21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401555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1.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4.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5.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theme" Target="../theme/theme6.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19" Type="http://schemas.openxmlformats.org/officeDocument/2006/relationships/image" Target="../media/image6.png"/><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theme" Target="../theme/theme7.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18" Type="http://schemas.openxmlformats.org/officeDocument/2006/relationships/slideLayout" Target="../slideLayouts/slideLayout12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slideLayout" Target="../slideLayouts/slideLayout122.xm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20" Type="http://schemas.openxmlformats.org/officeDocument/2006/relationships/image" Target="../media/image7.png"/><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10" Type="http://schemas.openxmlformats.org/officeDocument/2006/relationships/slideLayout" Target="../slideLayouts/slideLayout115.xml"/><Relationship Id="rId19" Type="http://schemas.openxmlformats.org/officeDocument/2006/relationships/theme" Target="../theme/theme8.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EF1F2F34-F473-4B92-B8E1-C74E1AA3D6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A85247F6-CB47-44F8-B99E-E516E980DE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D94EE41E-FF8F-4A88-9177-B38284FADA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3E8B1C-86EF-43CF-8304-249481088644}" type="datetimeFigureOut">
              <a:rPr lang="en-US" smtClean="0"/>
              <a:pPr/>
              <a:t>5/25/21</a:t>
            </a:fld>
            <a:endParaRPr lang="en-US" dirty="0"/>
          </a:p>
        </p:txBody>
      </p:sp>
      <p:sp>
        <p:nvSpPr>
          <p:cNvPr id="5" name="Symbol zastępczy stopki 4">
            <a:extLst>
              <a:ext uri="{FF2B5EF4-FFF2-40B4-BE49-F238E27FC236}">
                <a16:creationId xmlns:a16="http://schemas.microsoft.com/office/drawing/2014/main" id="{A95465F1-2497-4EB0-B724-4615009852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ymbol zastępczy numeru slajdu 5">
            <a:extLst>
              <a:ext uri="{FF2B5EF4-FFF2-40B4-BE49-F238E27FC236}">
                <a16:creationId xmlns:a16="http://schemas.microsoft.com/office/drawing/2014/main" id="{8C6A2F89-3933-4627-B25A-DFD4AC2538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06892420"/>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F3E8B1C-86EF-43CF-8304-249481088644}" type="datetimeFigureOut">
              <a:rPr lang="en-US" smtClean="0"/>
              <a:pPr/>
              <a:t>5/25/21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14132731"/>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 id="2147484077" r:id="rId12"/>
    <p:sldLayoutId id="2147484078" r:id="rId13"/>
    <p:sldLayoutId id="2147484079" r:id="rId14"/>
    <p:sldLayoutId id="2147484080" r:id="rId15"/>
    <p:sldLayoutId id="214748408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F3E8B1C-86EF-43CF-8304-249481088644}" type="datetimeFigureOut">
              <a:rPr lang="en-US" smtClean="0"/>
              <a:pPr/>
              <a:t>5/25/21</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616030591"/>
      </p:ext>
    </p:extLst>
  </p:cSld>
  <p:clrMap bg1="dk1" tx1="lt1" bg2="dk2" tx2="lt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 id="2147484094" r:id="rId12"/>
    <p:sldLayoutId id="2147484095" r:id="rId13"/>
    <p:sldLayoutId id="2147484096" r:id="rId14"/>
    <p:sldLayoutId id="2147484097" r:id="rId15"/>
    <p:sldLayoutId id="2147484098" r:id="rId16"/>
    <p:sldLayoutId id="2147484099"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F3E8B1C-86EF-43CF-8304-249481088644}" type="datetimeFigureOut">
              <a:rPr lang="en-US" smtClean="0"/>
              <a:pPr/>
              <a:t>5/25/21</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80143348"/>
      </p:ext>
    </p:extLst>
  </p:cSld>
  <p:clrMap bg1="dk1" tx1="lt1" bg2="dk2" tx2="lt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 id="2147484113" r:id="rId13"/>
    <p:sldLayoutId id="2147484114" r:id="rId14"/>
    <p:sldLayoutId id="2147484115" r:id="rId15"/>
    <p:sldLayoutId id="2147484116" r:id="rId16"/>
    <p:sldLayoutId id="214748411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2F3E8B1C-86EF-43CF-8304-249481088644}" type="datetimeFigureOut">
              <a:rPr lang="en-US" smtClean="0"/>
              <a:pPr/>
              <a:t>5/25/21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C3DB2ADC-AF19-4574-8C10-79B5B04FCA27}"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99483422"/>
      </p:ext>
    </p:extLst>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F3E8B1C-86EF-43CF-8304-249481088644}" type="datetimeFigureOut">
              <a:rPr lang="en-US" smtClean="0"/>
              <a:pPr/>
              <a:t>5/25/21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632735421"/>
      </p:ext>
    </p:extLst>
  </p:cSld>
  <p:clrMap bg1="dk1" tx1="lt1" bg2="dk2" tx2="lt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 id="2147484160" r:id="rId12"/>
    <p:sldLayoutId id="2147484161" r:id="rId13"/>
    <p:sldLayoutId id="2147484162" r:id="rId14"/>
    <p:sldLayoutId id="2147484163" r:id="rId15"/>
    <p:sldLayoutId id="2147484164" r:id="rId16"/>
    <p:sldLayoutId id="2147484165"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F3E8B1C-86EF-43CF-8304-249481088644}" type="datetimeFigureOut">
              <a:rPr lang="en-US" smtClean="0"/>
              <a:pPr/>
              <a:t>5/25/21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939680195"/>
      </p:ext>
    </p:extLst>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 id="2147484226" r:id="rId12"/>
    <p:sldLayoutId id="2147484227" r:id="rId13"/>
    <p:sldLayoutId id="2147484228" r:id="rId14"/>
    <p:sldLayoutId id="2147484229" r:id="rId15"/>
    <p:sldLayoutId id="214748423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2F3E8B1C-86EF-43CF-8304-249481088644}" type="datetimeFigureOut">
              <a:rPr lang="en-US" smtClean="0"/>
              <a:pPr/>
              <a:t>5/25/21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872722723"/>
      </p:ext>
    </p:extLst>
  </p:cSld>
  <p:clrMap bg1="lt1" tx1="dk1" bg2="lt2" tx2="dk2" accent1="accent1" accent2="accent2" accent3="accent3" accent4="accent4" accent5="accent5" accent6="accent6" hlink="hlink" folHlink="folHlink"/>
  <p:sldLayoutIdLst>
    <p:sldLayoutId id="2147484370" r:id="rId1"/>
    <p:sldLayoutId id="2147484371" r:id="rId2"/>
    <p:sldLayoutId id="2147484372" r:id="rId3"/>
    <p:sldLayoutId id="2147484373" r:id="rId4"/>
    <p:sldLayoutId id="2147484374" r:id="rId5"/>
    <p:sldLayoutId id="2147484375" r:id="rId6"/>
    <p:sldLayoutId id="2147484376" r:id="rId7"/>
    <p:sldLayoutId id="2147484377" r:id="rId8"/>
    <p:sldLayoutId id="2147484378" r:id="rId9"/>
    <p:sldLayoutId id="2147484379" r:id="rId10"/>
    <p:sldLayoutId id="2147484380" r:id="rId11"/>
    <p:sldLayoutId id="2147484381" r:id="rId12"/>
    <p:sldLayoutId id="2147484382" r:id="rId13"/>
    <p:sldLayoutId id="2147484383" r:id="rId14"/>
    <p:sldLayoutId id="2147484384" r:id="rId15"/>
    <p:sldLayoutId id="2147484385" r:id="rId16"/>
    <p:sldLayoutId id="2147484386" r:id="rId17"/>
    <p:sldLayoutId id="2147484387"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1.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61DB6EC8-6AAA-4424-AA7E-345F2869E6CF}"/>
              </a:ext>
            </a:extLst>
          </p:cNvPr>
          <p:cNvSpPr>
            <a:spLocks noGrp="1"/>
          </p:cNvSpPr>
          <p:nvPr>
            <p:ph type="subTitle" idx="1"/>
          </p:nvPr>
        </p:nvSpPr>
        <p:spPr>
          <a:xfrm>
            <a:off x="8115300" y="1208146"/>
            <a:ext cx="3137031" cy="979680"/>
          </a:xfrm>
        </p:spPr>
        <p:txBody>
          <a:bodyPr anchor="t">
            <a:noAutofit/>
          </a:bodyPr>
          <a:lstStyle/>
          <a:p>
            <a:pPr>
              <a:lnSpc>
                <a:spcPct val="110000"/>
              </a:lnSpc>
            </a:pPr>
            <a:r>
              <a:rPr lang="pl-PL" sz="6000" b="1" dirty="0">
                <a:latin typeface="Chiller" panose="04020404031007020602" pitchFamily="82" charset="0"/>
              </a:rPr>
              <a:t>35TH</a:t>
            </a:r>
          </a:p>
          <a:p>
            <a:pPr>
              <a:lnSpc>
                <a:spcPct val="110000"/>
              </a:lnSpc>
            </a:pPr>
            <a:r>
              <a:rPr lang="pl-PL" sz="6000" b="1" dirty="0" err="1">
                <a:latin typeface="Chiller" panose="04020404031007020602" pitchFamily="82" charset="0"/>
              </a:rPr>
              <a:t>anniversary</a:t>
            </a:r>
            <a:endParaRPr lang="pl-PL" sz="6000" b="1" dirty="0">
              <a:latin typeface="Chiller" panose="04020404031007020602" pitchFamily="82" charset="0"/>
            </a:endParaRPr>
          </a:p>
          <a:p>
            <a:pPr>
              <a:lnSpc>
                <a:spcPct val="110000"/>
              </a:lnSpc>
            </a:pPr>
            <a:r>
              <a:rPr lang="pl-PL" sz="6000" b="1" dirty="0">
                <a:latin typeface="Chiller" panose="04020404031007020602" pitchFamily="82" charset="0"/>
              </a:rPr>
              <a:t>of </a:t>
            </a:r>
            <a:r>
              <a:rPr lang="pl-PL" sz="6000" b="1" dirty="0" err="1">
                <a:latin typeface="Chiller" panose="04020404031007020602" pitchFamily="82" charset="0"/>
              </a:rPr>
              <a:t>our</a:t>
            </a:r>
            <a:r>
              <a:rPr lang="pl-PL" sz="6000" b="1" dirty="0">
                <a:latin typeface="Chiller" panose="04020404031007020602" pitchFamily="82" charset="0"/>
              </a:rPr>
              <a:t> school</a:t>
            </a:r>
          </a:p>
        </p:txBody>
      </p:sp>
      <p:pic>
        <p:nvPicPr>
          <p:cNvPr id="5" name="Obraz 4">
            <a:extLst>
              <a:ext uri="{FF2B5EF4-FFF2-40B4-BE49-F238E27FC236}">
                <a16:creationId xmlns:a16="http://schemas.microsoft.com/office/drawing/2014/main" id="{21E24870-D693-4794-B1A7-A72C016A23C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7320707" cy="6857985"/>
          </a:xfrm>
          <a:prstGeom prst="rect">
            <a:avLst/>
          </a:prstGeom>
        </p:spPr>
      </p:pic>
    </p:spTree>
    <p:extLst>
      <p:ext uri="{BB962C8B-B14F-4D97-AF65-F5344CB8AC3E}">
        <p14:creationId xmlns:p14="http://schemas.microsoft.com/office/powerpoint/2010/main" val="300216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8384C4C-77B1-47D1-A677-57210B717653}"/>
              </a:ext>
            </a:extLst>
          </p:cNvPr>
          <p:cNvSpPr>
            <a:spLocks noGrp="1"/>
          </p:cNvSpPr>
          <p:nvPr>
            <p:ph type="title"/>
          </p:nvPr>
        </p:nvSpPr>
        <p:spPr>
          <a:xfrm>
            <a:off x="3364100" y="705118"/>
            <a:ext cx="8361229" cy="673392"/>
          </a:xfrm>
        </p:spPr>
        <p:txBody>
          <a:bodyPr vert="horz" lIns="91440" tIns="45720" rIns="91440" bIns="45720" rtlCol="0" anchor="b">
            <a:normAutofit fontScale="90000"/>
          </a:bodyPr>
          <a:lstStyle/>
          <a:p>
            <a:pPr algn="ctr"/>
            <a:r>
              <a:rPr lang="pl-PL" b="1" cap="all" dirty="0"/>
              <a:t>OuR school IN POETRY</a:t>
            </a:r>
            <a:endParaRPr lang="en-US" b="1" cap="all" dirty="0"/>
          </a:p>
        </p:txBody>
      </p:sp>
      <p:sp>
        <p:nvSpPr>
          <p:cNvPr id="5" name="pole tekstowe 4">
            <a:extLst>
              <a:ext uri="{FF2B5EF4-FFF2-40B4-BE49-F238E27FC236}">
                <a16:creationId xmlns:a16="http://schemas.microsoft.com/office/drawing/2014/main" id="{734A2D04-C555-46C6-9A81-A54AADF9D17C}"/>
              </a:ext>
            </a:extLst>
          </p:cNvPr>
          <p:cNvSpPr txBox="1"/>
          <p:nvPr/>
        </p:nvSpPr>
        <p:spPr>
          <a:xfrm>
            <a:off x="8849608" y="5829716"/>
            <a:ext cx="2875721" cy="646331"/>
          </a:xfrm>
          <a:prstGeom prst="rect">
            <a:avLst/>
          </a:prstGeom>
          <a:noFill/>
        </p:spPr>
        <p:txBody>
          <a:bodyPr wrap="square" rtlCol="0">
            <a:spAutoFit/>
          </a:bodyPr>
          <a:lstStyle/>
          <a:p>
            <a:r>
              <a:rPr lang="pl-PL" dirty="0"/>
              <a:t>The author: </a:t>
            </a:r>
          </a:p>
          <a:p>
            <a:r>
              <a:rPr lang="pl-PL" dirty="0"/>
              <a:t>Zuzanna Gawron VIID</a:t>
            </a:r>
          </a:p>
        </p:txBody>
      </p:sp>
      <p:sp>
        <p:nvSpPr>
          <p:cNvPr id="13" name="pole tekstowe 12">
            <a:extLst>
              <a:ext uri="{FF2B5EF4-FFF2-40B4-BE49-F238E27FC236}">
                <a16:creationId xmlns:a16="http://schemas.microsoft.com/office/drawing/2014/main" id="{F60AEB43-EECD-4C00-885A-F38D8A677574}"/>
              </a:ext>
            </a:extLst>
          </p:cNvPr>
          <p:cNvSpPr txBox="1"/>
          <p:nvPr/>
        </p:nvSpPr>
        <p:spPr>
          <a:xfrm>
            <a:off x="2513140" y="1869582"/>
            <a:ext cx="6098344" cy="3966150"/>
          </a:xfrm>
          <a:prstGeom prst="rect">
            <a:avLst/>
          </a:prstGeom>
          <a:noFill/>
        </p:spPr>
        <p:txBody>
          <a:bodyPr wrap="square">
            <a:spAutoFit/>
          </a:bodyPr>
          <a:lstStyle/>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2021 is a very important year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Because my school celebrates 35th birthday!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My school has got the number 4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Listen and  I will tell you more…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It’s set on Kilińskiego 23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 it’s a very nice place to be </a:t>
            </a:r>
            <a:r>
              <a:rPr lang="pl-PL" sz="1800" dirty="0">
                <a:solidFill>
                  <a:srgbClr val="000000"/>
                </a:solidFill>
                <a:effectLst/>
                <a:latin typeface="Segoe UI Emoji" panose="020B0502040204020203" pitchFamily="34" charset="0"/>
                <a:ea typeface="Calibri" panose="020F0502020204030204" pitchFamily="34" charset="0"/>
                <a:cs typeface="Times New Roman" panose="02020603050405020304" pitchFamily="18" charset="0"/>
                <a:sym typeface="Segoe UI Emoji" panose="020B0502040204020203" pitchFamily="34" charset="0"/>
              </a:rPr>
              <a:t>😊</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 like my colourful school</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Come here and learn- you won’t be a fool!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 happy birthday my primary school!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 think that you are really cool!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45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89EA62-F38E-4285-A105-C5E1BD360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9" name="Freeform 6">
              <a:extLst>
                <a:ext uri="{FF2B5EF4-FFF2-40B4-BE49-F238E27FC236}">
                  <a16:creationId xmlns:a16="http://schemas.microsoft.com/office/drawing/2014/main" id="{2CF6E46A-CCCD-4728-B011-E147B2362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0" name="Freeform 6">
              <a:extLst>
                <a:ext uri="{FF2B5EF4-FFF2-40B4-BE49-F238E27FC236}">
                  <a16:creationId xmlns:a16="http://schemas.microsoft.com/office/drawing/2014/main" id="{2E2C684B-30C9-4689-A529-EBF1B8ADB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2" name="Rectangle 11">
            <a:extLst>
              <a:ext uri="{FF2B5EF4-FFF2-40B4-BE49-F238E27FC236}">
                <a16:creationId xmlns:a16="http://schemas.microsoft.com/office/drawing/2014/main" id="{5ABA7F3F-D56F-4C06-84AC-03FC83B064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3">
            <a:extLst>
              <a:ext uri="{FF2B5EF4-FFF2-40B4-BE49-F238E27FC236}">
                <a16:creationId xmlns:a16="http://schemas.microsoft.com/office/drawing/2014/main" id="{715374B5-D7C8-4AA9-BE65-DB7A0CA9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9" name="Freeform 6">
              <a:extLst>
                <a:ext uri="{FF2B5EF4-FFF2-40B4-BE49-F238E27FC236}">
                  <a16:creationId xmlns:a16="http://schemas.microsoft.com/office/drawing/2014/main" id="{C73A7452-ED0F-4903-A620-8D103E556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accent1"/>
            </a:solidFill>
            <a:ln w="0">
              <a:noFill/>
              <a:prstDash val="solid"/>
              <a:round/>
              <a:headEnd/>
              <a:tailEnd/>
            </a:ln>
          </p:spPr>
        </p:sp>
        <p:sp>
          <p:nvSpPr>
            <p:cNvPr id="20" name="Freeform 6">
              <a:extLst>
                <a:ext uri="{FF2B5EF4-FFF2-40B4-BE49-F238E27FC236}">
                  <a16:creationId xmlns:a16="http://schemas.microsoft.com/office/drawing/2014/main" id="{F6A3F6CE-D581-4C37-8822-4F4A68325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2"/>
            </a:solidFill>
            <a:ln w="0">
              <a:noFill/>
              <a:prstDash val="solid"/>
              <a:round/>
              <a:headEnd/>
              <a:tailEnd/>
            </a:ln>
          </p:spPr>
        </p:sp>
      </p:grpSp>
      <p:sp>
        <p:nvSpPr>
          <p:cNvPr id="2" name="Tytuł 1">
            <a:extLst>
              <a:ext uri="{FF2B5EF4-FFF2-40B4-BE49-F238E27FC236}">
                <a16:creationId xmlns:a16="http://schemas.microsoft.com/office/drawing/2014/main" id="{28384C4C-77B1-47D1-A677-57210B717653}"/>
              </a:ext>
            </a:extLst>
          </p:cNvPr>
          <p:cNvSpPr>
            <a:spLocks noGrp="1"/>
          </p:cNvSpPr>
          <p:nvPr>
            <p:ph type="title"/>
          </p:nvPr>
        </p:nvSpPr>
        <p:spPr>
          <a:xfrm>
            <a:off x="3364100" y="705118"/>
            <a:ext cx="8361229" cy="673392"/>
          </a:xfrm>
        </p:spPr>
        <p:txBody>
          <a:bodyPr vert="horz" lIns="91440" tIns="45720" rIns="91440" bIns="45720" rtlCol="0" anchor="b">
            <a:normAutofit fontScale="90000"/>
          </a:bodyPr>
          <a:lstStyle/>
          <a:p>
            <a:pPr algn="ctr"/>
            <a:r>
              <a:rPr lang="pl-PL" b="1" cap="all" dirty="0"/>
              <a:t>OuR school IN POETRY</a:t>
            </a:r>
            <a:endParaRPr lang="en-US" b="1" cap="all" dirty="0"/>
          </a:p>
        </p:txBody>
      </p:sp>
      <p:sp>
        <p:nvSpPr>
          <p:cNvPr id="17" name="pole tekstowe 16">
            <a:extLst>
              <a:ext uri="{FF2B5EF4-FFF2-40B4-BE49-F238E27FC236}">
                <a16:creationId xmlns:a16="http://schemas.microsoft.com/office/drawing/2014/main" id="{C14A2D1C-3E93-4D6E-A952-881C2E71917E}"/>
              </a:ext>
            </a:extLst>
          </p:cNvPr>
          <p:cNvSpPr txBox="1"/>
          <p:nvPr/>
        </p:nvSpPr>
        <p:spPr>
          <a:xfrm>
            <a:off x="1448714" y="1685652"/>
            <a:ext cx="6096000" cy="2368469"/>
          </a:xfrm>
          <a:prstGeom prst="rect">
            <a:avLst/>
          </a:prstGeom>
          <a:noFill/>
        </p:spPr>
        <p:txBody>
          <a:bodyPr wrap="square">
            <a:spAutoFit/>
          </a:bodyPr>
          <a:lstStyle/>
          <a:p>
            <a:pPr>
              <a:lnSpc>
                <a:spcPct val="107000"/>
              </a:lnSpc>
              <a:spcAft>
                <a:spcPts val="800"/>
              </a:spcAft>
            </a:pPr>
            <a:r>
              <a:rPr lang="en-GB" sz="1800" dirty="0">
                <a:effectLst/>
                <a:latin typeface="Segoe UI" panose="020B0502040204020203" pitchFamily="34" charset="0"/>
                <a:ea typeface="Times New Roman" panose="02020603050405020304" pitchFamily="18" charset="0"/>
                <a:cs typeface="Times New Roman" panose="02020603050405020304" pitchFamily="18" charset="0"/>
              </a:rPr>
              <a:t>I used to go to school every morning, </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Segoe UI" panose="020B0502040204020203" pitchFamily="34" charset="0"/>
                <a:ea typeface="Times New Roman" panose="02020603050405020304" pitchFamily="18" charset="0"/>
                <a:cs typeface="Times New Roman" panose="02020603050405020304" pitchFamily="18" charset="0"/>
              </a:rPr>
              <a:t>but now it’s closed and the days are boring</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Segoe UI" panose="020B0502040204020203" pitchFamily="34" charset="0"/>
                <a:ea typeface="Times New Roman" panose="02020603050405020304" pitchFamily="18" charset="0"/>
                <a:cs typeface="Times New Roman" panose="02020603050405020304" pitchFamily="18" charset="0"/>
              </a:rPr>
              <a:t>I always thought the school is fine</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Segoe UI" panose="020B0502040204020203" pitchFamily="34" charset="0"/>
                <a:ea typeface="Times New Roman" panose="02020603050405020304" pitchFamily="18" charset="0"/>
                <a:cs typeface="Times New Roman" panose="02020603050405020304" pitchFamily="18" charset="0"/>
              </a:rPr>
              <a:t>But now the lessons are online</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Segoe UI" panose="020B0502040204020203" pitchFamily="34" charset="0"/>
                <a:ea typeface="Times New Roman" panose="02020603050405020304" pitchFamily="18" charset="0"/>
                <a:cs typeface="Times New Roman" panose="02020603050405020304" pitchFamily="18" charset="0"/>
              </a:rPr>
              <a:t>I hope that everything will change soon</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Segoe UI" panose="020B0502040204020203" pitchFamily="34" charset="0"/>
                <a:ea typeface="Times New Roman" panose="02020603050405020304" pitchFamily="18" charset="0"/>
                <a:cs typeface="Times New Roman" panose="02020603050405020304" pitchFamily="18" charset="0"/>
              </a:rPr>
              <a:t>And we will come back to our wonderful school !!!</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ole tekstowe 4">
            <a:extLst>
              <a:ext uri="{FF2B5EF4-FFF2-40B4-BE49-F238E27FC236}">
                <a16:creationId xmlns:a16="http://schemas.microsoft.com/office/drawing/2014/main" id="{734A2D04-C555-46C6-9A81-A54AADF9D17C}"/>
              </a:ext>
            </a:extLst>
          </p:cNvPr>
          <p:cNvSpPr txBox="1"/>
          <p:nvPr/>
        </p:nvSpPr>
        <p:spPr>
          <a:xfrm>
            <a:off x="7305550" y="4665252"/>
            <a:ext cx="2875721" cy="646331"/>
          </a:xfrm>
          <a:prstGeom prst="rect">
            <a:avLst/>
          </a:prstGeom>
          <a:noFill/>
        </p:spPr>
        <p:txBody>
          <a:bodyPr wrap="square" rtlCol="0">
            <a:spAutoFit/>
          </a:bodyPr>
          <a:lstStyle/>
          <a:p>
            <a:r>
              <a:rPr lang="pl-PL" dirty="0"/>
              <a:t>The author: </a:t>
            </a:r>
          </a:p>
          <a:p>
            <a:r>
              <a:rPr lang="pl-PL" dirty="0"/>
              <a:t>Paulina Fudala VII B</a:t>
            </a:r>
          </a:p>
        </p:txBody>
      </p:sp>
    </p:spTree>
    <p:extLst>
      <p:ext uri="{BB962C8B-B14F-4D97-AF65-F5344CB8AC3E}">
        <p14:creationId xmlns:p14="http://schemas.microsoft.com/office/powerpoint/2010/main" val="283003587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F8FD6B-4D0B-4277-ACEF-3A9565210D5D}"/>
              </a:ext>
            </a:extLst>
          </p:cNvPr>
          <p:cNvSpPr>
            <a:spLocks noGrp="1"/>
          </p:cNvSpPr>
          <p:nvPr>
            <p:ph type="ctrTitle"/>
          </p:nvPr>
        </p:nvSpPr>
        <p:spPr>
          <a:xfrm>
            <a:off x="608584" y="347629"/>
            <a:ext cx="7992077" cy="1004093"/>
          </a:xfrm>
        </p:spPr>
        <p:txBody>
          <a:bodyPr/>
          <a:lstStyle/>
          <a:p>
            <a:pPr algn="ctr"/>
            <a:r>
              <a:rPr lang="pl-PL" sz="3600" dirty="0">
                <a:solidFill>
                  <a:schemeClr val="tx1"/>
                </a:solidFill>
              </a:rPr>
              <a:t>The school building </a:t>
            </a:r>
            <a:br>
              <a:rPr lang="pl-PL" sz="3600" dirty="0">
                <a:solidFill>
                  <a:schemeClr val="tx1"/>
                </a:solidFill>
              </a:rPr>
            </a:br>
            <a:r>
              <a:rPr lang="pl-PL" sz="3600" dirty="0">
                <a:solidFill>
                  <a:schemeClr val="tx1"/>
                </a:solidFill>
              </a:rPr>
              <a:t>(4 Konarskiego street)</a:t>
            </a:r>
          </a:p>
        </p:txBody>
      </p:sp>
      <p:pic>
        <p:nvPicPr>
          <p:cNvPr id="5" name="Obraz 4">
            <a:extLst>
              <a:ext uri="{FF2B5EF4-FFF2-40B4-BE49-F238E27FC236}">
                <a16:creationId xmlns:a16="http://schemas.microsoft.com/office/drawing/2014/main" id="{4D1A6DCB-5F68-4E49-BDF0-D622178F66B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61296" y="1579996"/>
            <a:ext cx="6846723" cy="4930375"/>
          </a:xfrm>
          <a:prstGeom prst="rect">
            <a:avLst/>
          </a:prstGeom>
        </p:spPr>
      </p:pic>
      <p:sp>
        <p:nvSpPr>
          <p:cNvPr id="6" name="pole tekstowe 5">
            <a:extLst>
              <a:ext uri="{FF2B5EF4-FFF2-40B4-BE49-F238E27FC236}">
                <a16:creationId xmlns:a16="http://schemas.microsoft.com/office/drawing/2014/main" id="{36347F8B-D411-409E-ACA7-D87B1DD684B6}"/>
              </a:ext>
            </a:extLst>
          </p:cNvPr>
          <p:cNvSpPr txBox="1"/>
          <p:nvPr/>
        </p:nvSpPr>
        <p:spPr>
          <a:xfrm>
            <a:off x="8849608" y="5829716"/>
            <a:ext cx="2875721" cy="646331"/>
          </a:xfrm>
          <a:prstGeom prst="rect">
            <a:avLst/>
          </a:prstGeom>
          <a:noFill/>
        </p:spPr>
        <p:txBody>
          <a:bodyPr wrap="square" rtlCol="0">
            <a:spAutoFit/>
          </a:bodyPr>
          <a:lstStyle/>
          <a:p>
            <a:r>
              <a:rPr lang="pl-PL" dirty="0"/>
              <a:t>The author: </a:t>
            </a:r>
          </a:p>
          <a:p>
            <a:r>
              <a:rPr lang="pl-PL" dirty="0"/>
              <a:t>Lena Olbrych VIID</a:t>
            </a:r>
          </a:p>
        </p:txBody>
      </p:sp>
    </p:spTree>
    <p:extLst>
      <p:ext uri="{BB962C8B-B14F-4D97-AF65-F5344CB8AC3E}">
        <p14:creationId xmlns:p14="http://schemas.microsoft.com/office/powerpoint/2010/main" val="12058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E3214493-5823-4976-B172-11761D15B514}"/>
              </a:ext>
            </a:extLst>
          </p:cNvPr>
          <p:cNvSpPr>
            <a:spLocks noGrp="1"/>
          </p:cNvSpPr>
          <p:nvPr>
            <p:ph idx="1"/>
          </p:nvPr>
        </p:nvSpPr>
        <p:spPr>
          <a:xfrm>
            <a:off x="1024129" y="2286000"/>
            <a:ext cx="3791711" cy="3931920"/>
          </a:xfrm>
        </p:spPr>
        <p:txBody>
          <a:bodyPr>
            <a:normAutofit/>
          </a:bodyPr>
          <a:lstStyle/>
          <a:p>
            <a:endParaRPr lang="en-US">
              <a:solidFill>
                <a:srgbClr val="FFFFFF"/>
              </a:solidFill>
            </a:endParaRPr>
          </a:p>
        </p:txBody>
      </p:sp>
      <p:pic>
        <p:nvPicPr>
          <p:cNvPr id="7" name="Obraz 6">
            <a:extLst>
              <a:ext uri="{FF2B5EF4-FFF2-40B4-BE49-F238E27FC236}">
                <a16:creationId xmlns:a16="http://schemas.microsoft.com/office/drawing/2014/main" id="{E59D3A07-75AC-4713-B1B4-4F8ED74A6A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27754" y="1874502"/>
            <a:ext cx="5489213" cy="3869894"/>
          </a:xfrm>
          <a:prstGeom prst="rect">
            <a:avLst/>
          </a:prstGeom>
        </p:spPr>
      </p:pic>
      <p:pic>
        <p:nvPicPr>
          <p:cNvPr id="5" name="Symbol zastępczy zawartości 4">
            <a:extLst>
              <a:ext uri="{FF2B5EF4-FFF2-40B4-BE49-F238E27FC236}">
                <a16:creationId xmlns:a16="http://schemas.microsoft.com/office/drawing/2014/main" id="{65CF8010-FE92-466A-B2BE-BF621308B2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5101" y="1725897"/>
            <a:ext cx="5659452" cy="4088952"/>
          </a:xfrm>
          <a:prstGeom prst="rect">
            <a:avLst/>
          </a:prstGeom>
        </p:spPr>
      </p:pic>
      <p:sp>
        <p:nvSpPr>
          <p:cNvPr id="19" name="Tytuł 1">
            <a:extLst>
              <a:ext uri="{FF2B5EF4-FFF2-40B4-BE49-F238E27FC236}">
                <a16:creationId xmlns:a16="http://schemas.microsoft.com/office/drawing/2014/main" id="{CD5A3DCD-81ED-425C-9F6F-260695083F0C}"/>
              </a:ext>
            </a:extLst>
          </p:cNvPr>
          <p:cNvSpPr>
            <a:spLocks noGrp="1"/>
          </p:cNvSpPr>
          <p:nvPr>
            <p:ph type="title"/>
          </p:nvPr>
        </p:nvSpPr>
        <p:spPr>
          <a:xfrm>
            <a:off x="1451548" y="332261"/>
            <a:ext cx="6728584" cy="1130231"/>
          </a:xfrm>
        </p:spPr>
        <p:txBody>
          <a:bodyPr>
            <a:normAutofit fontScale="90000"/>
          </a:bodyPr>
          <a:lstStyle/>
          <a:p>
            <a:pPr algn="ctr"/>
            <a:r>
              <a:rPr lang="pl-PL" sz="3600" dirty="0">
                <a:solidFill>
                  <a:schemeClr val="tx1"/>
                </a:solidFill>
              </a:rPr>
              <a:t>The school building </a:t>
            </a:r>
            <a:br>
              <a:rPr lang="pl-PL" sz="3600" dirty="0">
                <a:solidFill>
                  <a:schemeClr val="tx1"/>
                </a:solidFill>
              </a:rPr>
            </a:br>
            <a:r>
              <a:rPr lang="pl-PL" sz="3600" dirty="0">
                <a:solidFill>
                  <a:schemeClr val="tx1"/>
                </a:solidFill>
              </a:rPr>
              <a:t>(4 Konarskiego street)</a:t>
            </a:r>
          </a:p>
        </p:txBody>
      </p:sp>
      <p:sp>
        <p:nvSpPr>
          <p:cNvPr id="21" name="pole tekstowe 20">
            <a:extLst>
              <a:ext uri="{FF2B5EF4-FFF2-40B4-BE49-F238E27FC236}">
                <a16:creationId xmlns:a16="http://schemas.microsoft.com/office/drawing/2014/main" id="{99CFAE8D-0D7D-45E8-80A5-6B505D3B535C}"/>
              </a:ext>
            </a:extLst>
          </p:cNvPr>
          <p:cNvSpPr txBox="1"/>
          <p:nvPr/>
        </p:nvSpPr>
        <p:spPr>
          <a:xfrm>
            <a:off x="9817920" y="6145804"/>
            <a:ext cx="4198094" cy="646331"/>
          </a:xfrm>
          <a:prstGeom prst="rect">
            <a:avLst/>
          </a:prstGeom>
          <a:noFill/>
        </p:spPr>
        <p:txBody>
          <a:bodyPr wrap="square" rtlCol="0">
            <a:spAutoFit/>
          </a:bodyPr>
          <a:lstStyle/>
          <a:p>
            <a:r>
              <a:rPr lang="pl-PL" dirty="0"/>
              <a:t>The author:  </a:t>
            </a:r>
          </a:p>
          <a:p>
            <a:r>
              <a:rPr lang="pl-PL" dirty="0"/>
              <a:t>Lena Olbrych VIID</a:t>
            </a:r>
          </a:p>
        </p:txBody>
      </p:sp>
    </p:spTree>
    <p:extLst>
      <p:ext uri="{BB962C8B-B14F-4D97-AF65-F5344CB8AC3E}">
        <p14:creationId xmlns:p14="http://schemas.microsoft.com/office/powerpoint/2010/main" val="3859204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ymbol zastępczy zawartości 8">
            <a:extLst>
              <a:ext uri="{FF2B5EF4-FFF2-40B4-BE49-F238E27FC236}">
                <a16:creationId xmlns:a16="http://schemas.microsoft.com/office/drawing/2014/main" id="{C2C299F3-0860-4D65-812D-0081C509B6CD}"/>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745588" y="644470"/>
            <a:ext cx="8131126" cy="5569059"/>
          </a:xfrm>
        </p:spPr>
      </p:pic>
      <p:sp>
        <p:nvSpPr>
          <p:cNvPr id="10" name="pole tekstowe 9">
            <a:extLst>
              <a:ext uri="{FF2B5EF4-FFF2-40B4-BE49-F238E27FC236}">
                <a16:creationId xmlns:a16="http://schemas.microsoft.com/office/drawing/2014/main" id="{31ED510C-C203-4282-8E4A-77E28B3931A8}"/>
              </a:ext>
            </a:extLst>
          </p:cNvPr>
          <p:cNvSpPr txBox="1"/>
          <p:nvPr/>
        </p:nvSpPr>
        <p:spPr>
          <a:xfrm>
            <a:off x="9567050" y="4816044"/>
            <a:ext cx="2363373" cy="923330"/>
          </a:xfrm>
          <a:prstGeom prst="rect">
            <a:avLst/>
          </a:prstGeom>
          <a:noFill/>
        </p:spPr>
        <p:txBody>
          <a:bodyPr wrap="square" rtlCol="0">
            <a:spAutoFit/>
          </a:bodyPr>
          <a:lstStyle/>
          <a:p>
            <a:endParaRPr lang="pl-PL" dirty="0"/>
          </a:p>
          <a:p>
            <a:r>
              <a:rPr lang="pl-PL" dirty="0"/>
              <a:t>The author: </a:t>
            </a:r>
          </a:p>
          <a:p>
            <a:r>
              <a:rPr lang="pl-PL" dirty="0"/>
              <a:t>Zofia Kułacz VIIB</a:t>
            </a:r>
          </a:p>
        </p:txBody>
      </p:sp>
    </p:spTree>
    <p:extLst>
      <p:ext uri="{BB962C8B-B14F-4D97-AF65-F5344CB8AC3E}">
        <p14:creationId xmlns:p14="http://schemas.microsoft.com/office/powerpoint/2010/main" val="2747694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DDDFF"/>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ytuł 1">
            <a:extLst>
              <a:ext uri="{FF2B5EF4-FFF2-40B4-BE49-F238E27FC236}">
                <a16:creationId xmlns:a16="http://schemas.microsoft.com/office/drawing/2014/main" id="{92BB468D-6FF9-401D-8E72-833BF2248850}"/>
              </a:ext>
            </a:extLst>
          </p:cNvPr>
          <p:cNvSpPr>
            <a:spLocks noGrp="1"/>
          </p:cNvSpPr>
          <p:nvPr>
            <p:ph type="ctrTitle"/>
          </p:nvPr>
        </p:nvSpPr>
        <p:spPr>
          <a:xfrm>
            <a:off x="513228" y="5157806"/>
            <a:ext cx="5760846" cy="2310312"/>
          </a:xfrm>
        </p:spPr>
        <p:txBody>
          <a:bodyPr>
            <a:normAutofit fontScale="90000"/>
          </a:bodyPr>
          <a:lstStyle/>
          <a:p>
            <a:br>
              <a:rPr lang="pl-PL" sz="4000" kern="1400" spc="-50" dirty="0">
                <a:effectLst/>
                <a:latin typeface="Bodoni MT Poster Compressed" panose="02070706080601050204" pitchFamily="18" charset="0"/>
                <a:ea typeface="Times New Roman" panose="02020603050405020304" pitchFamily="18" charset="0"/>
                <a:cs typeface="Times New Roman" panose="02020603050405020304" pitchFamily="18" charset="0"/>
              </a:rPr>
            </a:br>
            <a:br>
              <a:rPr lang="pl-PL" sz="2200" kern="1400" spc="-50" dirty="0">
                <a:effectLst/>
                <a:latin typeface="Browallia New" panose="020B0604020202020204" pitchFamily="34" charset="-34"/>
                <a:ea typeface="Times New Roman" panose="02020603050405020304" pitchFamily="18" charset="0"/>
                <a:cs typeface="Browallia New" panose="020B0604020202020204" pitchFamily="34" charset="-34"/>
              </a:rPr>
            </a:br>
            <a:br>
              <a:rPr lang="pl-PL" sz="2200" kern="1400" spc="-50" dirty="0">
                <a:effectLst/>
                <a:latin typeface="Browallia New" panose="020B0604020202020204" pitchFamily="34" charset="-34"/>
                <a:ea typeface="Times New Roman" panose="02020603050405020304" pitchFamily="18" charset="0"/>
                <a:cs typeface="Browallia New" panose="020B0604020202020204" pitchFamily="34" charset="-34"/>
              </a:rPr>
            </a:br>
            <a:br>
              <a:rPr lang="pl-PL" sz="2200" kern="1400" spc="-50" dirty="0">
                <a:effectLst/>
                <a:latin typeface="Browallia New" panose="020B0604020202020204" pitchFamily="34" charset="-34"/>
                <a:ea typeface="Times New Roman" panose="02020603050405020304" pitchFamily="18" charset="0"/>
                <a:cs typeface="Browallia New" panose="020B0604020202020204" pitchFamily="34" charset="-34"/>
              </a:rPr>
            </a:br>
            <a:br>
              <a:rPr lang="pl-PL" sz="2200" kern="1400" spc="-50" dirty="0">
                <a:effectLst/>
                <a:latin typeface="Browallia New" panose="020B0604020202020204" pitchFamily="34" charset="-34"/>
                <a:ea typeface="Times New Roman" panose="02020603050405020304" pitchFamily="18" charset="0"/>
                <a:cs typeface="Browallia New" panose="020B0604020202020204" pitchFamily="34" charset="-34"/>
              </a:rPr>
            </a:br>
            <a:br>
              <a:rPr lang="pl-PL" sz="2200" kern="1400" spc="-50" dirty="0">
                <a:effectLst/>
                <a:latin typeface="Browallia New" panose="020B0604020202020204" pitchFamily="34" charset="-34"/>
                <a:ea typeface="Times New Roman" panose="02020603050405020304" pitchFamily="18" charset="0"/>
                <a:cs typeface="Browallia New" panose="020B0604020202020204" pitchFamily="34" charset="-34"/>
              </a:rPr>
            </a:br>
            <a:br>
              <a:rPr lang="pl-PL" sz="2200" kern="1400" spc="-50" dirty="0">
                <a:effectLst/>
                <a:latin typeface="Browallia New" panose="020B0604020202020204" pitchFamily="34" charset="-34"/>
                <a:ea typeface="Times New Roman" panose="02020603050405020304" pitchFamily="18" charset="0"/>
                <a:cs typeface="Browallia New" panose="020B0604020202020204" pitchFamily="34" charset="-34"/>
              </a:rPr>
            </a:br>
            <a:br>
              <a:rPr lang="pl-PL" sz="2200" kern="1400" spc="-50" dirty="0">
                <a:effectLst/>
                <a:latin typeface="Browallia New" panose="020B0604020202020204" pitchFamily="34" charset="-34"/>
                <a:ea typeface="Times New Roman" panose="02020603050405020304" pitchFamily="18" charset="0"/>
                <a:cs typeface="Browallia New" panose="020B0604020202020204" pitchFamily="34" charset="-34"/>
              </a:rPr>
            </a:br>
            <a:br>
              <a:rPr lang="pl-PL" sz="2200" kern="1400" spc="-50" dirty="0">
                <a:effectLst/>
                <a:latin typeface="Browallia New" panose="020B0604020202020204" pitchFamily="34" charset="-34"/>
                <a:ea typeface="Times New Roman" panose="02020603050405020304" pitchFamily="18" charset="0"/>
                <a:cs typeface="Browallia New" panose="020B0604020202020204" pitchFamily="34" charset="-34"/>
              </a:rPr>
            </a:br>
            <a:br>
              <a:rPr lang="pl-PL" sz="2200" kern="1400" spc="-50" dirty="0">
                <a:effectLst/>
                <a:ea typeface="Times New Roman" panose="02020603050405020304" pitchFamily="18" charset="0"/>
                <a:cs typeface="Browallia New" panose="020B0604020202020204" pitchFamily="34" charset="-34"/>
              </a:rPr>
            </a:br>
            <a:r>
              <a:rPr lang="en-GB" sz="1800" b="1" kern="1400" spc="-50" dirty="0">
                <a:effectLst/>
                <a:latin typeface="MV Boli" panose="02000500030200090000" pitchFamily="2" charset="0"/>
                <a:ea typeface="Times New Roman" panose="02020603050405020304" pitchFamily="18" charset="0"/>
                <a:cs typeface="MV Boli" panose="02000500030200090000" pitchFamily="2" charset="0"/>
              </a:rPr>
              <a:t>Our school </a:t>
            </a:r>
            <a:r>
              <a:rPr lang="en-GB" sz="1800" dirty="0">
                <a:effectLst/>
                <a:latin typeface="MV Boli" panose="02000500030200090000" pitchFamily="2" charset="0"/>
                <a:ea typeface="Calibri" panose="020F0502020204030204" pitchFamily="34" charset="0"/>
                <a:cs typeface="MV Boli" panose="02000500030200090000" pitchFamily="2" charset="0"/>
              </a:rPr>
              <a:t> </a:t>
            </a:r>
            <a:br>
              <a:rPr lang="pl-PL" sz="1800" dirty="0">
                <a:effectLst/>
                <a:latin typeface="MV Boli" panose="02000500030200090000" pitchFamily="2" charset="0"/>
                <a:ea typeface="Calibri" panose="020F0502020204030204" pitchFamily="34" charset="0"/>
                <a:cs typeface="MV Boli" panose="02000500030200090000" pitchFamily="2" charset="0"/>
              </a:rPr>
            </a:br>
            <a:r>
              <a:rPr lang="en-GB" sz="1800" dirty="0">
                <a:effectLst/>
                <a:latin typeface="MV Boli" panose="02000500030200090000" pitchFamily="2" charset="0"/>
                <a:ea typeface="Calibri" panose="020F0502020204030204" pitchFamily="34" charset="0"/>
                <a:cs typeface="MV Boli" panose="02000500030200090000" pitchFamily="2" charset="0"/>
              </a:rPr>
              <a:t> </a:t>
            </a:r>
            <a:br>
              <a:rPr lang="pl-PL" sz="1800" dirty="0">
                <a:effectLst/>
                <a:latin typeface="MV Boli" panose="02000500030200090000" pitchFamily="2" charset="0"/>
                <a:ea typeface="Calibri" panose="020F0502020204030204" pitchFamily="34" charset="0"/>
                <a:cs typeface="MV Boli" panose="02000500030200090000" pitchFamily="2" charset="0"/>
              </a:rPr>
            </a:br>
            <a:r>
              <a:rPr lang="en-GB" sz="1800" dirty="0">
                <a:effectLst/>
                <a:latin typeface="MV Boli" panose="02000500030200090000" pitchFamily="2" charset="0"/>
                <a:ea typeface="Calibri" panose="020F0502020204030204" pitchFamily="34" charset="0"/>
                <a:cs typeface="MV Boli" panose="02000500030200090000" pitchFamily="2" charset="0"/>
              </a:rPr>
              <a:t>The school was established in 1986. The headmaster of our school is Mrs Beata Miler-</a:t>
            </a:r>
            <a:r>
              <a:rPr lang="en-GB" sz="1800" dirty="0" err="1">
                <a:effectLst/>
                <a:latin typeface="MV Boli" panose="02000500030200090000" pitchFamily="2" charset="0"/>
                <a:ea typeface="Calibri" panose="020F0502020204030204" pitchFamily="34" charset="0"/>
                <a:cs typeface="MV Boli" panose="02000500030200090000" pitchFamily="2" charset="0"/>
              </a:rPr>
              <a:t>Kornicka</a:t>
            </a:r>
            <a:r>
              <a:rPr lang="en-GB" sz="1800" dirty="0">
                <a:effectLst/>
                <a:latin typeface="MV Boli" panose="02000500030200090000" pitchFamily="2" charset="0"/>
                <a:ea typeface="Calibri" panose="020F0502020204030204" pitchFamily="34" charset="0"/>
                <a:cs typeface="MV Boli" panose="02000500030200090000" pitchFamily="2" charset="0"/>
              </a:rPr>
              <a:t>. There are 800 students and 60 teachers in our school. The school consists of two buildings, which are big and modern. Inside the buildings there are gyms, IT suites, science labs, language classrooms, geography classrooms and many other classrooms where we learn Polish, maths or biology. All classrooms are well-equipped: there are new computers, interactive boards, microscopes, educational posters and new furniture. There is also a huge school canteen in one of the buildings. There are places in the school where students can talk, eat, play board games or table tennis during breaks. After lessons, we can participate in extracurricular activities to play handball or football, learn languages, art and craft, dance or swim. Our handball and football teams win a lot of competitions in Poland and abroad. The students can take part in different subject contests or projects. The projects are usually about environment protection, violence, addictions and a healthy lifestyle. Sometimes there are charity events in our school during which students and their parents can take part in lotteries, buy home-made decorations, desserts or fresh squeezed juice and watch performances of many talented students. Welcome to visit our website!</a:t>
            </a:r>
            <a:br>
              <a:rPr lang="pl-PL" sz="1800" dirty="0">
                <a:effectLst/>
                <a:latin typeface="MV Boli" panose="02000500030200090000" pitchFamily="2" charset="0"/>
                <a:ea typeface="Calibri" panose="020F0502020204030204" pitchFamily="34" charset="0"/>
                <a:cs typeface="MV Boli" panose="02000500030200090000" pitchFamily="2" charset="0"/>
              </a:rPr>
            </a:br>
            <a:r>
              <a:rPr lang="en-GB" sz="1800" dirty="0">
                <a:effectLst/>
                <a:latin typeface="MV Boli" panose="02000500030200090000" pitchFamily="2" charset="0"/>
                <a:ea typeface="Calibri" panose="020F0502020204030204" pitchFamily="34" charset="0"/>
                <a:cs typeface="MV Boli" panose="02000500030200090000" pitchFamily="2" charset="0"/>
              </a:rPr>
              <a:t> </a:t>
            </a:r>
            <a:br>
              <a:rPr lang="pl-PL" sz="1800" dirty="0">
                <a:effectLst/>
                <a:latin typeface="MV Boli" panose="02000500030200090000" pitchFamily="2" charset="0"/>
                <a:ea typeface="Calibri" panose="020F0502020204030204" pitchFamily="34" charset="0"/>
                <a:cs typeface="MV Boli" panose="02000500030200090000" pitchFamily="2" charset="0"/>
              </a:rPr>
            </a:br>
            <a:br>
              <a:rPr lang="pl-PL" sz="1800" dirty="0">
                <a:effectLst/>
                <a:latin typeface="MV Boli" panose="02000500030200090000" pitchFamily="2" charset="0"/>
                <a:ea typeface="Calibri" panose="020F0502020204030204" pitchFamily="34" charset="0"/>
                <a:cs typeface="MV Boli" panose="02000500030200090000" pitchFamily="2" charset="0"/>
              </a:rPr>
            </a:br>
            <a:r>
              <a:rPr lang="pl-PL" sz="1800" dirty="0">
                <a:latin typeface="MV Boli" panose="02000500030200090000" pitchFamily="2" charset="0"/>
                <a:ea typeface="Calibri" panose="020F0502020204030204" pitchFamily="34" charset="0"/>
                <a:cs typeface="MV Boli" panose="02000500030200090000" pitchFamily="2" charset="0"/>
              </a:rPr>
              <a:t>The a</a:t>
            </a:r>
            <a:r>
              <a:rPr lang="en-GB" sz="1800" dirty="0" err="1">
                <a:effectLst/>
                <a:latin typeface="MV Boli" panose="02000500030200090000" pitchFamily="2" charset="0"/>
                <a:ea typeface="Calibri" panose="020F0502020204030204" pitchFamily="34" charset="0"/>
                <a:cs typeface="MV Boli" panose="02000500030200090000" pitchFamily="2" charset="0"/>
              </a:rPr>
              <a:t>uthor</a:t>
            </a:r>
            <a:r>
              <a:rPr lang="en-GB" sz="1800" dirty="0">
                <a:effectLst/>
                <a:latin typeface="MV Boli" panose="02000500030200090000" pitchFamily="2" charset="0"/>
                <a:ea typeface="Calibri" panose="020F0502020204030204" pitchFamily="34" charset="0"/>
                <a:cs typeface="MV Boli" panose="02000500030200090000" pitchFamily="2" charset="0"/>
              </a:rPr>
              <a:t>: JULIA PAWLAK VIIC</a:t>
            </a:r>
            <a:br>
              <a:rPr lang="pl-PL" sz="1800" dirty="0">
                <a:effectLst/>
                <a:latin typeface="MV Boli" panose="02000500030200090000" pitchFamily="2" charset="0"/>
                <a:ea typeface="Calibri" panose="020F0502020204030204" pitchFamily="34" charset="0"/>
                <a:cs typeface="MV Boli" panose="02000500030200090000" pitchFamily="2" charset="0"/>
              </a:rPr>
            </a:br>
            <a:endParaRPr lang="pl-PL" sz="5200" dirty="0">
              <a:solidFill>
                <a:schemeClr val="tx2"/>
              </a:solidFill>
              <a:latin typeface="MV Boli" panose="02000500030200090000" pitchFamily="2" charset="0"/>
              <a:cs typeface="MV Boli" panose="02000500030200090000" pitchFamily="2" charset="0"/>
            </a:endParaRPr>
          </a:p>
        </p:txBody>
      </p:sp>
      <p:sp>
        <p:nvSpPr>
          <p:cNvPr id="3" name="Podtytuł 2">
            <a:extLst>
              <a:ext uri="{FF2B5EF4-FFF2-40B4-BE49-F238E27FC236}">
                <a16:creationId xmlns:a16="http://schemas.microsoft.com/office/drawing/2014/main" id="{18C912D7-AAB8-4269-AFC8-D4AAC81E8742}"/>
              </a:ext>
            </a:extLst>
          </p:cNvPr>
          <p:cNvSpPr>
            <a:spLocks noGrp="1"/>
          </p:cNvSpPr>
          <p:nvPr>
            <p:ph type="subTitle" idx="1"/>
          </p:nvPr>
        </p:nvSpPr>
        <p:spPr>
          <a:xfrm>
            <a:off x="6274074" y="123552"/>
            <a:ext cx="5760846" cy="2577590"/>
          </a:xfrm>
        </p:spPr>
        <p:txBody>
          <a:bodyPr>
            <a:noAutofit/>
          </a:bodyPr>
          <a:lstStyle/>
          <a:p>
            <a:pPr>
              <a:lnSpc>
                <a:spcPct val="100000"/>
              </a:lnSpc>
              <a:spcAft>
                <a:spcPts val="800"/>
              </a:spcAft>
            </a:pPr>
            <a:r>
              <a:rPr lang="pl-PL" sz="1500" b="1" kern="1400" spc="-50" dirty="0">
                <a:effectLst/>
                <a:latin typeface="MV Boli" panose="02000500030200090000" pitchFamily="2" charset="0"/>
                <a:ea typeface="Calibri" panose="020F0502020204030204" pitchFamily="34" charset="0"/>
                <a:cs typeface="MV Boli" panose="02000500030200090000" pitchFamily="2" charset="0"/>
              </a:rPr>
              <a:t>Nasza szkoła</a:t>
            </a:r>
            <a:endParaRPr lang="pl-PL" sz="1500" b="1" dirty="0">
              <a:effectLst/>
              <a:latin typeface="MV Boli" panose="02000500030200090000" pitchFamily="2" charset="0"/>
              <a:ea typeface="Calibri" panose="020F0502020204030204" pitchFamily="34" charset="0"/>
              <a:cs typeface="MV Boli" panose="02000500030200090000" pitchFamily="2" charset="0"/>
            </a:endParaRPr>
          </a:p>
          <a:p>
            <a:pPr>
              <a:lnSpc>
                <a:spcPct val="100000"/>
              </a:lnSpc>
              <a:spcAft>
                <a:spcPts val="800"/>
              </a:spcAft>
            </a:pPr>
            <a:r>
              <a:rPr lang="pl-PL" sz="1500" dirty="0">
                <a:effectLst/>
                <a:latin typeface="MV Boli" panose="02000500030200090000" pitchFamily="2" charset="0"/>
                <a:ea typeface="Calibri" panose="020F0502020204030204" pitchFamily="34" charset="0"/>
                <a:cs typeface="MV Boli" panose="02000500030200090000" pitchFamily="2" charset="0"/>
              </a:rPr>
              <a:t>Szkoła istnieje od 1986. Dyrektorką jest pani mgr Beata Miler-</a:t>
            </a:r>
            <a:r>
              <a:rPr lang="pl-PL" sz="1500" dirty="0" err="1">
                <a:effectLst/>
                <a:latin typeface="MV Boli" panose="02000500030200090000" pitchFamily="2" charset="0"/>
                <a:ea typeface="Calibri" panose="020F0502020204030204" pitchFamily="34" charset="0"/>
                <a:cs typeface="MV Boli" panose="02000500030200090000" pitchFamily="2" charset="0"/>
              </a:rPr>
              <a:t>Kornicka</a:t>
            </a:r>
            <a:r>
              <a:rPr lang="pl-PL" sz="1500" dirty="0">
                <a:effectLst/>
                <a:latin typeface="MV Boli" panose="02000500030200090000" pitchFamily="2" charset="0"/>
                <a:ea typeface="Calibri" panose="020F0502020204030204" pitchFamily="34" charset="0"/>
                <a:cs typeface="MV Boli" panose="02000500030200090000" pitchFamily="2" charset="0"/>
              </a:rPr>
              <a:t>. Szkoła liczy 800 uczniów i 60 nauczycieli i tworzą ją dwa budynki, które są duże i nowoczesne. W środku znajdują się sale gimnastyczne, sale komputerowe, laboratoria chemiczne, sale językowe, sale geograficzne i wiele innych </a:t>
            </a:r>
            <a:r>
              <a:rPr lang="pl-PL" sz="1500" dirty="0" err="1">
                <a:effectLst/>
                <a:latin typeface="MV Boli" panose="02000500030200090000" pitchFamily="2" charset="0"/>
                <a:ea typeface="Calibri" panose="020F0502020204030204" pitchFamily="34" charset="0"/>
                <a:cs typeface="MV Boli" panose="02000500030200090000" pitchFamily="2" charset="0"/>
              </a:rPr>
              <a:t>sal</a:t>
            </a:r>
            <a:r>
              <a:rPr lang="pl-PL" sz="1500" dirty="0">
                <a:effectLst/>
                <a:latin typeface="MV Boli" panose="02000500030200090000" pitchFamily="2" charset="0"/>
                <a:ea typeface="Calibri" panose="020F0502020204030204" pitchFamily="34" charset="0"/>
                <a:cs typeface="MV Boli" panose="02000500030200090000" pitchFamily="2" charset="0"/>
              </a:rPr>
              <a:t>, gdzie uczymy się języka polskiego, matematyki czy biologii. Wszystkie sale są dobrze wyposażone- mamy nowe komputery, interaktywne tablice, mikroskopy, plakaty edukacyjne i nowe meble. W jednym z budynków znajduje się również ogromna stołówka. W szkole uczniowie mają też miejsca, gdzie mogą porozmawiać, zjeść, pograć w gry planszowe lub tenisa stołowego podczas przerw. Po lekcjach uczestniczymy w zajęciach dodatkowych, podczas których gramy w siatkówkę lub piłkę nożną, uczymy się języków obcych, rozwijamy talenty artystyczne, tańczymy lub pływamy. Nasi siatkarze i piłkarze wygrywają wiele zawodów w Polsce i za granicą. Nasi uczniowie biorą udział w różnych konkursach przedmiotowych i projektach. Projekty dotyczą zazwyczaj ochrony środowiska, przemocy, uzależnień i zdrowego stylu życia. Czasami organizowane są imprezy charytatywne, podczas których uczniowie i ich rodzice biorą udział w loteriach, kupują ręcznie robione dekoracje, desery i świeżo wyciskane soki oraz oglądają występy wielu utalentowanych uczniów. Zapraszamy do odwiedzania naszej strony internetowej!</a:t>
            </a:r>
          </a:p>
          <a:p>
            <a:pPr>
              <a:lnSpc>
                <a:spcPct val="100000"/>
              </a:lnSpc>
              <a:spcAft>
                <a:spcPts val="800"/>
              </a:spcAft>
            </a:pPr>
            <a:r>
              <a:rPr lang="pl-PL" sz="1600" dirty="0">
                <a:effectLst/>
                <a:latin typeface="Browallia New" panose="020B0604020202020204" pitchFamily="34" charset="-34"/>
                <a:ea typeface="Calibri" panose="020F0502020204030204" pitchFamily="34" charset="0"/>
                <a:cs typeface="Browallia New" panose="020B0604020202020204" pitchFamily="34" charset="-34"/>
              </a:rPr>
              <a:t> </a:t>
            </a:r>
          </a:p>
          <a:p>
            <a:pPr>
              <a:lnSpc>
                <a:spcPct val="100000"/>
              </a:lnSpc>
              <a:spcAft>
                <a:spcPts val="800"/>
              </a:spcAft>
            </a:pPr>
            <a:r>
              <a:rPr lang="pl-PL" sz="16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286915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8" name="Tytuł 1">
            <a:extLst>
              <a:ext uri="{FF2B5EF4-FFF2-40B4-BE49-F238E27FC236}">
                <a16:creationId xmlns:a16="http://schemas.microsoft.com/office/drawing/2014/main" id="{C9F75C68-6D38-4C32-86FF-33EA701AA8BC}"/>
              </a:ext>
            </a:extLst>
          </p:cNvPr>
          <p:cNvSpPr>
            <a:spLocks noGrp="1"/>
          </p:cNvSpPr>
          <p:nvPr>
            <p:ph type="title"/>
          </p:nvPr>
        </p:nvSpPr>
        <p:spPr>
          <a:xfrm>
            <a:off x="793086" y="642594"/>
            <a:ext cx="4472921" cy="1371600"/>
          </a:xfrm>
        </p:spPr>
        <p:txBody>
          <a:bodyPr>
            <a:normAutofit/>
          </a:bodyPr>
          <a:lstStyle/>
          <a:p>
            <a:r>
              <a:rPr lang="pl-PL" sz="6600" b="1" dirty="0" err="1">
                <a:latin typeface="Chiller" panose="04020404031007020602" pitchFamily="82" charset="0"/>
              </a:rPr>
              <a:t>Crossword</a:t>
            </a:r>
            <a:endParaRPr lang="pl-PL" sz="6600" b="1" dirty="0">
              <a:latin typeface="Chiller" panose="04020404031007020602" pitchFamily="82" charset="0"/>
            </a:endParaRPr>
          </a:p>
        </p:txBody>
      </p:sp>
      <p:sp>
        <p:nvSpPr>
          <p:cNvPr id="52" name="Content Placeholder 31">
            <a:extLst>
              <a:ext uri="{FF2B5EF4-FFF2-40B4-BE49-F238E27FC236}">
                <a16:creationId xmlns:a16="http://schemas.microsoft.com/office/drawing/2014/main" id="{96D3D54C-1BDE-4E2E-92C1-FF6ED3B432FE}"/>
              </a:ext>
            </a:extLst>
          </p:cNvPr>
          <p:cNvSpPr>
            <a:spLocks noGrp="1"/>
          </p:cNvSpPr>
          <p:nvPr>
            <p:ph idx="1"/>
          </p:nvPr>
        </p:nvSpPr>
        <p:spPr>
          <a:xfrm>
            <a:off x="7064082" y="2103120"/>
            <a:ext cx="4472922" cy="3931920"/>
          </a:xfrm>
        </p:spPr>
        <p:txBody>
          <a:bodyPr>
            <a:normAutofit/>
          </a:bodyPr>
          <a:lstStyle/>
          <a:p>
            <a:endParaRPr lang="en-US" dirty="0"/>
          </a:p>
        </p:txBody>
      </p:sp>
      <p:pic>
        <p:nvPicPr>
          <p:cNvPr id="7" name="Symbol zastępczy zawartości 6">
            <a:extLst>
              <a:ext uri="{FF2B5EF4-FFF2-40B4-BE49-F238E27FC236}">
                <a16:creationId xmlns:a16="http://schemas.microsoft.com/office/drawing/2014/main" id="{F7FADDDA-880B-4E2C-9CD6-A9DF0480596D}"/>
              </a:ext>
            </a:extLst>
          </p:cNvPr>
          <p:cNvPicPr>
            <a:picLocks noChangeAspect="1"/>
          </p:cNvPicPr>
          <p:nvPr/>
        </p:nvPicPr>
        <p:blipFill>
          <a:blip r:embed="rId3"/>
          <a:stretch>
            <a:fillRect/>
          </a:stretch>
        </p:blipFill>
        <p:spPr>
          <a:xfrm>
            <a:off x="303639" y="2793988"/>
            <a:ext cx="4766701" cy="2550184"/>
          </a:xfrm>
          <a:prstGeom prst="rect">
            <a:avLst/>
          </a:prstGeom>
        </p:spPr>
      </p:pic>
      <p:pic>
        <p:nvPicPr>
          <p:cNvPr id="5" name="Symbol zastępczy zawartości 4">
            <a:extLst>
              <a:ext uri="{FF2B5EF4-FFF2-40B4-BE49-F238E27FC236}">
                <a16:creationId xmlns:a16="http://schemas.microsoft.com/office/drawing/2014/main" id="{D7474E24-5D04-4367-9AD1-8FE807D78839}"/>
              </a:ext>
            </a:extLst>
          </p:cNvPr>
          <p:cNvPicPr>
            <a:picLocks noChangeAspect="1"/>
          </p:cNvPicPr>
          <p:nvPr/>
        </p:nvPicPr>
        <p:blipFill>
          <a:blip r:embed="rId4"/>
          <a:stretch>
            <a:fillRect/>
          </a:stretch>
        </p:blipFill>
        <p:spPr>
          <a:xfrm>
            <a:off x="5266007" y="2225441"/>
            <a:ext cx="6622354" cy="3989965"/>
          </a:xfrm>
          <a:prstGeom prst="rect">
            <a:avLst/>
          </a:prstGeom>
        </p:spPr>
      </p:pic>
      <p:sp>
        <p:nvSpPr>
          <p:cNvPr id="8" name="pole tekstowe 7">
            <a:extLst>
              <a:ext uri="{FF2B5EF4-FFF2-40B4-BE49-F238E27FC236}">
                <a16:creationId xmlns:a16="http://schemas.microsoft.com/office/drawing/2014/main" id="{E4F2A52A-E7EA-4FD8-A234-C48AEFEF8382}"/>
              </a:ext>
            </a:extLst>
          </p:cNvPr>
          <p:cNvSpPr txBox="1"/>
          <p:nvPr/>
        </p:nvSpPr>
        <p:spPr>
          <a:xfrm>
            <a:off x="793086" y="6162534"/>
            <a:ext cx="3546078" cy="369332"/>
          </a:xfrm>
          <a:prstGeom prst="rect">
            <a:avLst/>
          </a:prstGeom>
          <a:noFill/>
        </p:spPr>
        <p:txBody>
          <a:bodyPr wrap="square" rtlCol="0">
            <a:spAutoFit/>
          </a:bodyPr>
          <a:lstStyle/>
          <a:p>
            <a:r>
              <a:rPr lang="pl-PL" b="1" i="1" dirty="0">
                <a:solidFill>
                  <a:schemeClr val="bg1">
                    <a:lumMod val="95000"/>
                    <a:lumOff val="5000"/>
                  </a:schemeClr>
                </a:solidFill>
              </a:rPr>
              <a:t>The author: Dawid </a:t>
            </a:r>
            <a:r>
              <a:rPr lang="pl-PL" b="1" i="1" dirty="0" err="1">
                <a:solidFill>
                  <a:schemeClr val="bg1">
                    <a:lumMod val="95000"/>
                    <a:lumOff val="5000"/>
                  </a:schemeClr>
                </a:solidFill>
              </a:rPr>
              <a:t>Jamry</a:t>
            </a:r>
            <a:r>
              <a:rPr lang="pl-PL" b="1" i="1" dirty="0">
                <a:solidFill>
                  <a:schemeClr val="bg1">
                    <a:lumMod val="95000"/>
                    <a:lumOff val="5000"/>
                  </a:schemeClr>
                </a:solidFill>
              </a:rPr>
              <a:t> VII B</a:t>
            </a:r>
          </a:p>
        </p:txBody>
      </p:sp>
    </p:spTree>
    <p:extLst>
      <p:ext uri="{BB962C8B-B14F-4D97-AF65-F5344CB8AC3E}">
        <p14:creationId xmlns:p14="http://schemas.microsoft.com/office/powerpoint/2010/main" val="3100073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7DCB342-A889-4215-B3D6-ABC54F61490A}"/>
              </a:ext>
            </a:extLst>
          </p:cNvPr>
          <p:cNvSpPr>
            <a:spLocks noGrp="1"/>
          </p:cNvSpPr>
          <p:nvPr>
            <p:ph type="title"/>
          </p:nvPr>
        </p:nvSpPr>
        <p:spPr/>
        <p:txBody>
          <a:bodyPr/>
          <a:lstStyle/>
          <a:p>
            <a:r>
              <a:rPr lang="pl-PL" dirty="0"/>
              <a:t>JANUSZ KORCZAK in poetry</a:t>
            </a:r>
          </a:p>
        </p:txBody>
      </p:sp>
      <p:sp>
        <p:nvSpPr>
          <p:cNvPr id="3" name="Symbol zastępczy zawartości 2">
            <a:extLst>
              <a:ext uri="{FF2B5EF4-FFF2-40B4-BE49-F238E27FC236}">
                <a16:creationId xmlns:a16="http://schemas.microsoft.com/office/drawing/2014/main" id="{5B4318A0-D36A-4D87-B5D4-B386F432BAC0}"/>
              </a:ext>
            </a:extLst>
          </p:cNvPr>
          <p:cNvSpPr>
            <a:spLocks noGrp="1"/>
          </p:cNvSpPr>
          <p:nvPr>
            <p:ph idx="1"/>
          </p:nvPr>
        </p:nvSpPr>
        <p:spPr>
          <a:xfrm>
            <a:off x="786337" y="2138089"/>
            <a:ext cx="5760237" cy="4381979"/>
          </a:xfrm>
        </p:spPr>
        <p:txBody>
          <a:bodyPr>
            <a:normAutofit fontScale="25000" lnSpcReduction="20000"/>
          </a:bodyPr>
          <a:lstStyle/>
          <a:p>
            <a:pPr marL="0" indent="0">
              <a:lnSpc>
                <a:spcPct val="107000"/>
              </a:lnSpc>
              <a:spcAft>
                <a:spcPts val="800"/>
              </a:spcAft>
              <a:buNone/>
            </a:pPr>
            <a:r>
              <a:rPr lang="en-GB" sz="6400" b="1"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rPr>
              <a:t>Janusz Korczak- a great man </a:t>
            </a:r>
            <a:endParaRPr lang="pl-PL" sz="6400" b="1"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6400" b="1"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rPr>
              <a:t>did everything he ever can </a:t>
            </a:r>
            <a:endParaRPr lang="pl-PL" sz="6400" b="1"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6400" b="1"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rPr>
              <a:t>to make the world a better place </a:t>
            </a:r>
            <a:endParaRPr lang="pl-PL" sz="6400" b="1"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6400" b="1"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rPr>
              <a:t>and see a smile on every face. </a:t>
            </a:r>
            <a:endParaRPr lang="pl-PL" sz="6400" b="1"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6400" b="1"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rPr>
              <a:t>When the hard times had come </a:t>
            </a:r>
            <a:endParaRPr lang="pl-PL" sz="6400" b="1"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6400" b="1"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rPr>
              <a:t>and all the children were taken to the place so scary and glum</a:t>
            </a:r>
            <a:endParaRPr lang="pl-PL" sz="6400" b="1"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6400" b="1"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rPr>
              <a:t>he went with them all the way </a:t>
            </a:r>
            <a:endParaRPr lang="pl-PL" sz="6400" b="1"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6400" b="1"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rPr>
              <a:t>and died in the gas chamber. </a:t>
            </a:r>
            <a:endParaRPr lang="pl-PL" sz="6400" b="1"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6400" b="1"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rPr>
              <a:t>The only thing is here to say: </a:t>
            </a:r>
            <a:endParaRPr lang="pl-PL" sz="6400" b="1"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6400" b="1"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rPr>
              <a:t>We will always remember!</a:t>
            </a:r>
            <a:endParaRPr lang="pl-PL" sz="6400" b="1"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endParaRPr>
          </a:p>
          <a:p>
            <a:endParaRPr lang="pl-PL" dirty="0"/>
          </a:p>
        </p:txBody>
      </p:sp>
      <p:pic>
        <p:nvPicPr>
          <p:cNvPr id="5" name="Obraz 4" descr="Obraz zawierający tekst, mężczyzna, noszenie, pozujący&#10;&#10;Opis wygenerowany automatycznie">
            <a:extLst>
              <a:ext uri="{FF2B5EF4-FFF2-40B4-BE49-F238E27FC236}">
                <a16:creationId xmlns:a16="http://schemas.microsoft.com/office/drawing/2014/main" id="{AB7C9216-F08B-4C87-8937-C8182FA3E5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21665" y="1091168"/>
            <a:ext cx="2979043" cy="4263508"/>
          </a:xfrm>
          <a:prstGeom prst="rect">
            <a:avLst/>
          </a:prstGeom>
        </p:spPr>
      </p:pic>
      <p:sp>
        <p:nvSpPr>
          <p:cNvPr id="6" name="pole tekstowe 5">
            <a:extLst>
              <a:ext uri="{FF2B5EF4-FFF2-40B4-BE49-F238E27FC236}">
                <a16:creationId xmlns:a16="http://schemas.microsoft.com/office/drawing/2014/main" id="{D116DB33-E721-4878-8EC7-AE1FD2C80F24}"/>
              </a:ext>
            </a:extLst>
          </p:cNvPr>
          <p:cNvSpPr txBox="1"/>
          <p:nvPr/>
        </p:nvSpPr>
        <p:spPr>
          <a:xfrm>
            <a:off x="8083827" y="5873737"/>
            <a:ext cx="2742400" cy="646331"/>
          </a:xfrm>
          <a:prstGeom prst="rect">
            <a:avLst/>
          </a:prstGeom>
          <a:noFill/>
        </p:spPr>
        <p:txBody>
          <a:bodyPr wrap="square" rtlCol="0">
            <a:spAutoFit/>
          </a:bodyPr>
          <a:lstStyle/>
          <a:p>
            <a:r>
              <a:rPr lang="pl-PL" dirty="0">
                <a:solidFill>
                  <a:schemeClr val="bg1"/>
                </a:solidFill>
              </a:rPr>
              <a:t>The author: </a:t>
            </a:r>
          </a:p>
          <a:p>
            <a:r>
              <a:rPr lang="pl-PL" dirty="0">
                <a:solidFill>
                  <a:schemeClr val="bg1"/>
                </a:solidFill>
              </a:rPr>
              <a:t>Vanessa Malosczyk VIIC</a:t>
            </a:r>
          </a:p>
        </p:txBody>
      </p:sp>
    </p:spTree>
    <p:extLst>
      <p:ext uri="{BB962C8B-B14F-4D97-AF65-F5344CB8AC3E}">
        <p14:creationId xmlns:p14="http://schemas.microsoft.com/office/powerpoint/2010/main" val="3954594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183F1E85-A4F7-45B4-8F50-EC23595B8775}"/>
              </a:ext>
            </a:extLst>
          </p:cNvPr>
          <p:cNvSpPr>
            <a:spLocks noGrp="1"/>
          </p:cNvSpPr>
          <p:nvPr>
            <p:ph type="title"/>
          </p:nvPr>
        </p:nvSpPr>
        <p:spPr>
          <a:xfrm>
            <a:off x="2291063" y="719244"/>
            <a:ext cx="3636063" cy="1320800"/>
          </a:xfrm>
        </p:spPr>
        <p:txBody>
          <a:bodyPr>
            <a:normAutofit/>
          </a:bodyPr>
          <a:lstStyle/>
          <a:p>
            <a:r>
              <a:rPr lang="pl-PL" sz="4400" b="1" dirty="0">
                <a:solidFill>
                  <a:srgbClr val="FF0000"/>
                </a:solidFill>
              </a:rPr>
              <a:t>Board Game</a:t>
            </a:r>
          </a:p>
        </p:txBody>
      </p:sp>
      <p:sp>
        <p:nvSpPr>
          <p:cNvPr id="29"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Symbol zastępczy zawartości 4">
            <a:extLst>
              <a:ext uri="{FF2B5EF4-FFF2-40B4-BE49-F238E27FC236}">
                <a16:creationId xmlns:a16="http://schemas.microsoft.com/office/drawing/2014/main" id="{E1724271-1205-4642-BF87-7B5E9D1BF4BE}"/>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746734" y="2519441"/>
            <a:ext cx="6144017" cy="3531140"/>
          </a:xfrm>
        </p:spPr>
      </p:pic>
      <p:sp>
        <p:nvSpPr>
          <p:cNvPr id="30"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pole tekstowe 20">
            <a:extLst>
              <a:ext uri="{FF2B5EF4-FFF2-40B4-BE49-F238E27FC236}">
                <a16:creationId xmlns:a16="http://schemas.microsoft.com/office/drawing/2014/main" id="{1DD04C51-FA30-4E97-B279-65FACCB9D262}"/>
              </a:ext>
            </a:extLst>
          </p:cNvPr>
          <p:cNvSpPr txBox="1"/>
          <p:nvPr/>
        </p:nvSpPr>
        <p:spPr>
          <a:xfrm>
            <a:off x="7375592" y="719244"/>
            <a:ext cx="4180304" cy="4823500"/>
          </a:xfrm>
          <a:prstGeom prst="rect">
            <a:avLst/>
          </a:prstGeom>
          <a:noFill/>
        </p:spPr>
        <p:txBody>
          <a:bodyPr wrap="square">
            <a:spAutoFit/>
          </a:bodyPr>
          <a:lstStyle/>
          <a:p>
            <a:pPr>
              <a:lnSpc>
                <a:spcPct val="107000"/>
              </a:lnSpc>
              <a:spcAft>
                <a:spcPts val="800"/>
              </a:spcAft>
            </a:pPr>
            <a:r>
              <a:rPr lang="en-GB"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Game Rules</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Object of the game:</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sz="14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Answer</a:t>
            </a:r>
            <a:r>
              <a:rPr lang="pl-P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as </a:t>
            </a:r>
            <a:r>
              <a:rPr lang="pl-PL" sz="14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many</a:t>
            </a:r>
            <a:r>
              <a:rPr lang="pl-P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pl-PL" sz="14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questions</a:t>
            </a:r>
            <a:r>
              <a:rPr lang="pl-P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as </a:t>
            </a:r>
            <a:r>
              <a:rPr lang="pl-PL" sz="14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possible</a:t>
            </a:r>
            <a:r>
              <a:rPr lang="pl-P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and be the </a:t>
            </a:r>
            <a:r>
              <a:rPr lang="pl-PL" sz="14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first</a:t>
            </a:r>
            <a:r>
              <a:rPr lang="pl-P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to </a:t>
            </a:r>
            <a:r>
              <a:rPr lang="pl-PL" sz="14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reach</a:t>
            </a:r>
            <a:r>
              <a:rPr lang="pl-P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the </a:t>
            </a:r>
            <a:r>
              <a:rPr lang="pl-PL" sz="14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finish</a:t>
            </a:r>
            <a:r>
              <a:rPr lang="pl-P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pl-PL" sz="14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line</a:t>
            </a:r>
            <a:r>
              <a:rPr lang="pl-P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How to play:</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950"/>
              </a:lnSpc>
              <a:buFont typeface="Symbol" panose="05050102010706020507" pitchFamily="18" charset="2"/>
              <a:buChar char=""/>
            </a:pPr>
            <a:r>
              <a:rPr lang="pl-PL" sz="14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All</a:t>
            </a:r>
            <a:r>
              <a:rPr lang="pl-P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pl-PL" sz="14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players</a:t>
            </a:r>
            <a:r>
              <a:rPr lang="pl-P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pl-PL" sz="14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begin</a:t>
            </a:r>
            <a:r>
              <a:rPr lang="pl-P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the </a:t>
            </a:r>
            <a:r>
              <a:rPr lang="pl-PL" sz="14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game</a:t>
            </a:r>
            <a:r>
              <a:rPr lang="pl-P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on the "START" field.</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950"/>
              </a:lnSpc>
              <a:spcAft>
                <a:spcPts val="800"/>
              </a:spcAft>
              <a:buFont typeface="Symbol" panose="05050102010706020507" pitchFamily="18" charset="2"/>
              <a:buChar char=""/>
            </a:pPr>
            <a:r>
              <a:rPr lang="pl-P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a:t>
            </a:r>
            <a:r>
              <a:rPr lang="pl-PL" sz="14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youngest</a:t>
            </a:r>
            <a:r>
              <a:rPr lang="pl-P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pl-PL" sz="14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player</a:t>
            </a:r>
            <a:r>
              <a:rPr lang="pl-P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pl-PL" sz="14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starts</a:t>
            </a:r>
            <a:r>
              <a:rPr lang="pl-P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the </a:t>
            </a:r>
            <a:r>
              <a:rPr lang="pl-PL" sz="14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game</a:t>
            </a:r>
            <a:r>
              <a:rPr lang="pl-P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pl-PL" sz="14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She</a:t>
            </a:r>
            <a:r>
              <a:rPr lang="pl-P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pl-PL" sz="14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draws</a:t>
            </a:r>
            <a:r>
              <a:rPr lang="pl-P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 </a:t>
            </a:r>
            <a:r>
              <a:rPr lang="pl-PL" sz="14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card</a:t>
            </a:r>
            <a:r>
              <a:rPr lang="pl-P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and </a:t>
            </a:r>
            <a:r>
              <a:rPr lang="pl-PL" sz="14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if</a:t>
            </a:r>
            <a:r>
              <a:rPr lang="pl-P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pl-PL" sz="14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she</a:t>
            </a:r>
            <a:r>
              <a:rPr lang="pl-P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pl-PL" sz="14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answers</a:t>
            </a:r>
            <a:r>
              <a:rPr lang="pl-P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pl-PL" sz="14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correctly</a:t>
            </a:r>
            <a:r>
              <a:rPr lang="pl-P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pl-PL" sz="14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she</a:t>
            </a:r>
            <a:r>
              <a:rPr lang="pl-P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pl-PL" sz="14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rolls</a:t>
            </a:r>
            <a:r>
              <a:rPr lang="pl-P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 </a:t>
            </a:r>
            <a:r>
              <a:rPr lang="pl-PL" sz="14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dice</a:t>
            </a:r>
            <a:r>
              <a:rPr lang="pl-P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and </a:t>
            </a:r>
            <a:r>
              <a:rPr lang="pl-PL" sz="14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moves</a:t>
            </a:r>
            <a:r>
              <a:rPr lang="pl-P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pl-PL" sz="14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her</a:t>
            </a:r>
            <a:r>
              <a:rPr lang="pl-P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pl-PL" sz="14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counter</a:t>
            </a:r>
            <a:r>
              <a:rPr lang="pl-P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forward the amount she rolled</a:t>
            </a:r>
            <a:r>
              <a:rPr lang="pl-P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pl-PL" sz="14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If</a:t>
            </a:r>
            <a:r>
              <a:rPr lang="pl-P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pl-PL" sz="14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she</a:t>
            </a:r>
            <a:r>
              <a:rPr lang="pl-P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pl-PL" sz="14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answers</a:t>
            </a:r>
            <a:r>
              <a:rPr lang="pl-P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pl-PL" sz="14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wrongly</a:t>
            </a:r>
            <a:r>
              <a:rPr lang="pl-P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pl-PL" sz="14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she</a:t>
            </a:r>
            <a:r>
              <a:rPr lang="pl-P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pl-PL" sz="14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doesn't</a:t>
            </a:r>
            <a:r>
              <a:rPr lang="pl-P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pl-PL" sz="14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throw</a:t>
            </a:r>
            <a:r>
              <a:rPr lang="pl-P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pl-PL"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End of the game:</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a:t>
            </a:r>
            <a:r>
              <a:rPr lang="pl-PL" sz="14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game</a:t>
            </a:r>
            <a:r>
              <a:rPr lang="pl-P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pl-PL" sz="14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ends</a:t>
            </a:r>
            <a:r>
              <a:rPr lang="pl-P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pl-PL" sz="14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when</a:t>
            </a:r>
            <a:r>
              <a:rPr lang="pl-P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one of the </a:t>
            </a:r>
            <a:r>
              <a:rPr lang="pl-PL" sz="14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players</a:t>
            </a:r>
            <a:r>
              <a:rPr lang="pl-P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pl-PL" sz="14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reaches</a:t>
            </a:r>
            <a:r>
              <a:rPr lang="pl-P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the "FINISH" field.</a:t>
            </a:r>
            <a:endParaRPr lang="pl-PL"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pl-PL"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sz="1400" b="1" dirty="0">
                <a:effectLst/>
                <a:latin typeface="Calibri" panose="020F0502020204030204" pitchFamily="34" charset="0"/>
                <a:ea typeface="Calibri" panose="020F0502020204030204" pitchFamily="34" charset="0"/>
                <a:cs typeface="Times New Roman" panose="02020603050405020304" pitchFamily="18" charset="0"/>
              </a:rPr>
              <a:t>THE AUTHOR : Piotr </a:t>
            </a:r>
            <a:r>
              <a:rPr lang="pl-PL" sz="1400" b="1" dirty="0" err="1">
                <a:effectLst/>
                <a:latin typeface="Calibri" panose="020F0502020204030204" pitchFamily="34" charset="0"/>
                <a:ea typeface="Calibri" panose="020F0502020204030204" pitchFamily="34" charset="0"/>
                <a:cs typeface="Times New Roman" panose="02020603050405020304" pitchFamily="18" charset="0"/>
              </a:rPr>
              <a:t>Roztoczyński</a:t>
            </a:r>
            <a:r>
              <a:rPr lang="pl-PL" sz="1400" b="1" dirty="0">
                <a:effectLst/>
                <a:latin typeface="Calibri" panose="020F0502020204030204" pitchFamily="34" charset="0"/>
                <a:ea typeface="Calibri" panose="020F0502020204030204" pitchFamily="34" charset="0"/>
                <a:cs typeface="Times New Roman" panose="02020603050405020304" pitchFamily="18" charset="0"/>
              </a:rPr>
              <a:t> VIID</a:t>
            </a:r>
          </a:p>
        </p:txBody>
      </p:sp>
    </p:spTree>
    <p:extLst>
      <p:ext uri="{BB962C8B-B14F-4D97-AF65-F5344CB8AC3E}">
        <p14:creationId xmlns:p14="http://schemas.microsoft.com/office/powerpoint/2010/main" val="2817708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6" name="Rectangle 35">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9" name="Straight Connector 38">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0"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Isosceles Triangle 41">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Isosceles Triangle 45">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Isosceles Triangle 46">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9" name="Rectangle 48">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Symbol zastępczy zawartości 18">
            <a:extLst>
              <a:ext uri="{FF2B5EF4-FFF2-40B4-BE49-F238E27FC236}">
                <a16:creationId xmlns:a16="http://schemas.microsoft.com/office/drawing/2014/main" id="{5901E85F-1A0D-477A-9EF7-C8AE793EAC79}"/>
              </a:ext>
            </a:extLst>
          </p:cNvPr>
          <p:cNvPicPr>
            <a:picLocks noGrp="1" noChangeAspect="1"/>
          </p:cNvPicPr>
          <p:nvPr>
            <p:ph idx="1"/>
          </p:nvPr>
        </p:nvPicPr>
        <p:blipFill>
          <a:blip r:embed="rId2"/>
          <a:stretch>
            <a:fillRect/>
          </a:stretch>
        </p:blipFill>
        <p:spPr>
          <a:xfrm>
            <a:off x="774484" y="669220"/>
            <a:ext cx="7472667" cy="5511092"/>
          </a:xfrm>
          <a:prstGeom prst="rect">
            <a:avLst/>
          </a:prstGeom>
        </p:spPr>
      </p:pic>
      <p:sp>
        <p:nvSpPr>
          <p:cNvPr id="22" name="pole tekstowe 21">
            <a:extLst>
              <a:ext uri="{FF2B5EF4-FFF2-40B4-BE49-F238E27FC236}">
                <a16:creationId xmlns:a16="http://schemas.microsoft.com/office/drawing/2014/main" id="{3B6B0F1D-879E-4815-B981-CACF9A43F5CE}"/>
              </a:ext>
            </a:extLst>
          </p:cNvPr>
          <p:cNvSpPr txBox="1"/>
          <p:nvPr/>
        </p:nvSpPr>
        <p:spPr>
          <a:xfrm>
            <a:off x="9331326" y="2222694"/>
            <a:ext cx="2260083" cy="1938992"/>
          </a:xfrm>
          <a:prstGeom prst="rect">
            <a:avLst/>
          </a:prstGeom>
          <a:noFill/>
        </p:spPr>
        <p:txBody>
          <a:bodyPr wrap="square" rtlCol="0">
            <a:spAutoFit/>
          </a:bodyPr>
          <a:lstStyle/>
          <a:p>
            <a:r>
              <a:rPr lang="pl-PL" sz="6000" b="1" dirty="0">
                <a:latin typeface="Chiller" panose="04020404031007020602" pitchFamily="82" charset="0"/>
              </a:rPr>
              <a:t>GAME CARDS</a:t>
            </a:r>
          </a:p>
        </p:txBody>
      </p:sp>
      <p:sp>
        <p:nvSpPr>
          <p:cNvPr id="35" name="pole tekstowe 34">
            <a:extLst>
              <a:ext uri="{FF2B5EF4-FFF2-40B4-BE49-F238E27FC236}">
                <a16:creationId xmlns:a16="http://schemas.microsoft.com/office/drawing/2014/main" id="{679AD74C-842C-41AF-9F17-DF45B53B46F9}"/>
              </a:ext>
            </a:extLst>
          </p:cNvPr>
          <p:cNvSpPr txBox="1"/>
          <p:nvPr/>
        </p:nvSpPr>
        <p:spPr>
          <a:xfrm>
            <a:off x="9754217" y="5499652"/>
            <a:ext cx="1960771" cy="645754"/>
          </a:xfrm>
          <a:prstGeom prst="rect">
            <a:avLst/>
          </a:prstGeom>
          <a:noFill/>
        </p:spPr>
        <p:txBody>
          <a:bodyPr wrap="square" rtlCol="0">
            <a:spAutoFit/>
          </a:bodyPr>
          <a:lstStyle/>
          <a:p>
            <a:pPr algn="ctr">
              <a:lnSpc>
                <a:spcPct val="107000"/>
              </a:lnSpc>
              <a:spcAft>
                <a:spcPts val="800"/>
              </a:spcAft>
            </a:pPr>
            <a:r>
              <a:rPr lang="pl-PL" sz="1400" b="1" dirty="0">
                <a:effectLst/>
                <a:latin typeface="Calibri" panose="020F0502020204030204" pitchFamily="34" charset="0"/>
                <a:ea typeface="Calibri" panose="020F0502020204030204" pitchFamily="34" charset="0"/>
                <a:cs typeface="Times New Roman" panose="02020603050405020304" pitchFamily="18" charset="0"/>
              </a:rPr>
              <a:t>THE AUTHOR : </a:t>
            </a:r>
          </a:p>
          <a:p>
            <a:pPr algn="ctr">
              <a:lnSpc>
                <a:spcPct val="107000"/>
              </a:lnSpc>
              <a:spcAft>
                <a:spcPts val="800"/>
              </a:spcAft>
            </a:pPr>
            <a:r>
              <a:rPr lang="pl-PL" sz="1400" b="1" dirty="0">
                <a:effectLst/>
                <a:latin typeface="Calibri" panose="020F0502020204030204" pitchFamily="34" charset="0"/>
                <a:ea typeface="Calibri" panose="020F0502020204030204" pitchFamily="34" charset="0"/>
                <a:cs typeface="Times New Roman" panose="02020603050405020304" pitchFamily="18" charset="0"/>
              </a:rPr>
              <a:t>Piotr </a:t>
            </a:r>
            <a:r>
              <a:rPr lang="pl-PL" sz="1400" b="1" dirty="0" err="1">
                <a:effectLst/>
                <a:latin typeface="Calibri" panose="020F0502020204030204" pitchFamily="34" charset="0"/>
                <a:ea typeface="Calibri" panose="020F0502020204030204" pitchFamily="34" charset="0"/>
                <a:cs typeface="Times New Roman" panose="02020603050405020304" pitchFamily="18" charset="0"/>
              </a:rPr>
              <a:t>Roztoczyński</a:t>
            </a:r>
            <a:r>
              <a:rPr lang="pl-PL" sz="1400" b="1" dirty="0">
                <a:effectLst/>
                <a:latin typeface="Calibri" panose="020F0502020204030204" pitchFamily="34" charset="0"/>
                <a:ea typeface="Calibri" panose="020F0502020204030204" pitchFamily="34" charset="0"/>
                <a:cs typeface="Times New Roman" panose="02020603050405020304" pitchFamily="18" charset="0"/>
              </a:rPr>
              <a:t> VIID</a:t>
            </a:r>
          </a:p>
        </p:txBody>
      </p:sp>
    </p:spTree>
    <p:extLst>
      <p:ext uri="{BB962C8B-B14F-4D97-AF65-F5344CB8AC3E}">
        <p14:creationId xmlns:p14="http://schemas.microsoft.com/office/powerpoint/2010/main" val="3993154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02F233C-123F-466C-8459-BE8E1DB540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9CE4BEC9-23D4-4EEF-AA8D-0B7BF3814E49}"/>
              </a:ext>
            </a:extLst>
          </p:cNvPr>
          <p:cNvSpPr>
            <a:spLocks noGrp="1"/>
          </p:cNvSpPr>
          <p:nvPr>
            <p:ph type="title"/>
          </p:nvPr>
        </p:nvSpPr>
        <p:spPr>
          <a:xfrm>
            <a:off x="1814943" y="555172"/>
            <a:ext cx="7867969" cy="1023257"/>
          </a:xfrm>
        </p:spPr>
        <p:txBody>
          <a:bodyPr anchor="b">
            <a:normAutofit fontScale="90000"/>
          </a:bodyPr>
          <a:lstStyle/>
          <a:p>
            <a:r>
              <a:rPr lang="en-GB" sz="36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RHYMES </a:t>
            </a:r>
            <a:r>
              <a:rPr lang="pl-PL" sz="36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a:t>
            </a:r>
            <a:r>
              <a:rPr lang="en-GB" sz="36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ABOUT</a:t>
            </a:r>
            <a:r>
              <a:rPr lang="pl-PL" sz="36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a:t>
            </a:r>
            <a:r>
              <a:rPr lang="en-GB" sz="36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a:t>
            </a:r>
            <a:r>
              <a:rPr lang="pl-PL" sz="36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a:t>
            </a:r>
            <a:r>
              <a:rPr lang="en-GB" sz="36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SOME </a:t>
            </a:r>
            <a:r>
              <a:rPr lang="pl-PL" sz="36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a:t>
            </a:r>
            <a:r>
              <a:rPr lang="en-GB" sz="36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TEACHERS </a:t>
            </a:r>
            <a:r>
              <a:rPr lang="pl-PL" sz="36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a:t>
            </a:r>
            <a:r>
              <a:rPr lang="pl-PL" sz="3600" dirty="0">
                <a:effectLst/>
                <a:latin typeface="Segoe UI Emoji" panose="020B0502040204020203" pitchFamily="34" charset="0"/>
                <a:ea typeface="Calibri" panose="020F0502020204030204" pitchFamily="34" charset="0"/>
                <a:cs typeface="Calibri Light" panose="020F0302020204030204" pitchFamily="34" charset="0"/>
                <a:sym typeface="Segoe UI Emoji" panose="020B0502040204020203" pitchFamily="34" charset="0"/>
              </a:rPr>
              <a:t>😊</a:t>
            </a:r>
            <a:br>
              <a:rPr lang="pl-PL" sz="1800" dirty="0">
                <a:effectLst/>
                <a:latin typeface="Calibri" panose="020F0502020204030204" pitchFamily="34" charset="0"/>
                <a:ea typeface="Calibri" panose="020F0502020204030204" pitchFamily="34" charset="0"/>
                <a:cs typeface="Times New Roman" panose="02020603050405020304" pitchFamily="18" charset="0"/>
              </a:rPr>
            </a:br>
            <a:endParaRPr lang="pl-PL" sz="3600" dirty="0"/>
          </a:p>
        </p:txBody>
      </p:sp>
      <p:sp>
        <p:nvSpPr>
          <p:cNvPr id="3" name="Symbol zastępczy zawartości 2">
            <a:extLst>
              <a:ext uri="{FF2B5EF4-FFF2-40B4-BE49-F238E27FC236}">
                <a16:creationId xmlns:a16="http://schemas.microsoft.com/office/drawing/2014/main" id="{2302ED93-3259-46C8-AA92-B893922F7D30}"/>
              </a:ext>
            </a:extLst>
          </p:cNvPr>
          <p:cNvSpPr>
            <a:spLocks noGrp="1"/>
          </p:cNvSpPr>
          <p:nvPr>
            <p:ph idx="1"/>
          </p:nvPr>
        </p:nvSpPr>
        <p:spPr>
          <a:xfrm>
            <a:off x="913795" y="2035629"/>
            <a:ext cx="9992744" cy="3755570"/>
          </a:xfrm>
        </p:spPr>
        <p:txBody>
          <a:bodyPr>
            <a:normAutofit fontScale="25000" lnSpcReduction="20000"/>
          </a:bodyPr>
          <a:lstStyle/>
          <a:p>
            <a:pPr>
              <a:spcAft>
                <a:spcPts val="800"/>
              </a:spcAft>
            </a:pPr>
            <a:r>
              <a:rPr lang="en-GB" sz="8000" dirty="0">
                <a:solidFill>
                  <a:schemeClr val="bg1"/>
                </a:solidFill>
                <a:effectLst/>
                <a:latin typeface="MV Boli" panose="02000500030200090000" pitchFamily="2" charset="0"/>
                <a:ea typeface="Times New Roman" panose="02020603050405020304" pitchFamily="18" charset="0"/>
                <a:cs typeface="MV Boli" panose="02000500030200090000" pitchFamily="2" charset="0"/>
              </a:rPr>
              <a:t>Our geography teacher is hard-working and clever and we will like her forever! </a:t>
            </a:r>
            <a:endParaRPr lang="pl-PL" sz="8000" dirty="0">
              <a:solidFill>
                <a:schemeClr val="bg1"/>
              </a:solidFill>
              <a:effectLst/>
              <a:latin typeface="MV Boli" panose="02000500030200090000" pitchFamily="2" charset="0"/>
              <a:ea typeface="Calibri" panose="020F0502020204030204" pitchFamily="34" charset="0"/>
              <a:cs typeface="MV Boli" panose="02000500030200090000" pitchFamily="2" charset="0"/>
            </a:endParaRPr>
          </a:p>
          <a:p>
            <a:pPr>
              <a:spcAft>
                <a:spcPts val="800"/>
              </a:spcAft>
            </a:pPr>
            <a:r>
              <a:rPr lang="en-GB" sz="8000" dirty="0">
                <a:solidFill>
                  <a:schemeClr val="bg1"/>
                </a:solidFill>
                <a:effectLst/>
                <a:latin typeface="MV Boli" panose="02000500030200090000" pitchFamily="2" charset="0"/>
                <a:ea typeface="Times New Roman" panose="02020603050405020304" pitchFamily="18" charset="0"/>
                <a:cs typeface="MV Boli" panose="02000500030200090000" pitchFamily="2" charset="0"/>
              </a:rPr>
              <a:t>Our English teacher teaches us vocabulary and grammar so we will speak English better than Obama! </a:t>
            </a:r>
            <a:endParaRPr lang="pl-PL" sz="8000" dirty="0">
              <a:solidFill>
                <a:schemeClr val="bg1"/>
              </a:solidFill>
              <a:effectLst/>
              <a:latin typeface="MV Boli" panose="02000500030200090000" pitchFamily="2" charset="0"/>
              <a:ea typeface="Calibri" panose="020F0502020204030204" pitchFamily="34" charset="0"/>
              <a:cs typeface="MV Boli" panose="02000500030200090000" pitchFamily="2" charset="0"/>
            </a:endParaRPr>
          </a:p>
          <a:p>
            <a:pPr>
              <a:spcAft>
                <a:spcPts val="800"/>
              </a:spcAft>
            </a:pPr>
            <a:r>
              <a:rPr lang="en-GB" sz="8000" dirty="0">
                <a:solidFill>
                  <a:schemeClr val="bg1"/>
                </a:solidFill>
                <a:effectLst/>
                <a:latin typeface="MV Boli" panose="02000500030200090000" pitchFamily="2" charset="0"/>
                <a:ea typeface="Times New Roman" panose="02020603050405020304" pitchFamily="18" charset="0"/>
                <a:cs typeface="MV Boli" panose="02000500030200090000" pitchFamily="2" charset="0"/>
              </a:rPr>
              <a:t>Our history teacher tells us about the kings and the wars and he always lets us stick important dates on the doors. </a:t>
            </a:r>
            <a:endParaRPr lang="pl-PL" sz="8000" dirty="0">
              <a:solidFill>
                <a:schemeClr val="bg1"/>
              </a:solidFill>
              <a:effectLst/>
              <a:latin typeface="MV Boli" panose="02000500030200090000" pitchFamily="2" charset="0"/>
              <a:ea typeface="Calibri" panose="020F0502020204030204" pitchFamily="34" charset="0"/>
              <a:cs typeface="MV Boli" panose="02000500030200090000" pitchFamily="2" charset="0"/>
            </a:endParaRPr>
          </a:p>
          <a:p>
            <a:pPr>
              <a:spcAft>
                <a:spcPts val="800"/>
              </a:spcAft>
            </a:pPr>
            <a:r>
              <a:rPr lang="en-GB" sz="8000" dirty="0">
                <a:solidFill>
                  <a:schemeClr val="bg1"/>
                </a:solidFill>
                <a:effectLst/>
                <a:latin typeface="MV Boli" panose="02000500030200090000" pitchFamily="2" charset="0"/>
                <a:ea typeface="Calibri" panose="020F0502020204030204" pitchFamily="34" charset="0"/>
                <a:cs typeface="MV Boli" panose="02000500030200090000" pitchFamily="2" charset="0"/>
              </a:rPr>
              <a:t>The P.E. teachers often go to the gym and they also like to swim.  </a:t>
            </a:r>
            <a:endParaRPr lang="pl-PL" sz="8000" dirty="0">
              <a:solidFill>
                <a:schemeClr val="bg1"/>
              </a:solidFill>
              <a:effectLst/>
              <a:latin typeface="MV Boli" panose="02000500030200090000" pitchFamily="2" charset="0"/>
              <a:ea typeface="Calibri" panose="020F0502020204030204" pitchFamily="34" charset="0"/>
              <a:cs typeface="MV Boli" panose="02000500030200090000" pitchFamily="2" charset="0"/>
            </a:endParaRPr>
          </a:p>
          <a:p>
            <a:pPr marL="0" indent="0">
              <a:spcAft>
                <a:spcPts val="800"/>
              </a:spcAft>
              <a:buNone/>
            </a:pPr>
            <a:endParaRPr lang="pl-PL" sz="8000" dirty="0">
              <a:solidFill>
                <a:schemeClr val="bg1"/>
              </a:solidFill>
              <a:effectLst/>
              <a:latin typeface="MV Boli" panose="02000500030200090000" pitchFamily="2" charset="0"/>
              <a:ea typeface="Calibri" panose="020F0502020204030204" pitchFamily="34" charset="0"/>
              <a:cs typeface="MV Boli" panose="02000500030200090000" pitchFamily="2" charset="0"/>
            </a:endParaRPr>
          </a:p>
          <a:p>
            <a:pPr marL="4046220" indent="0">
              <a:spcAft>
                <a:spcPts val="800"/>
              </a:spcAft>
              <a:buNone/>
            </a:pPr>
            <a:r>
              <a:rPr lang="pl-PL" sz="8000" dirty="0">
                <a:solidFill>
                  <a:schemeClr val="bg1"/>
                </a:solidFill>
                <a:effectLst/>
                <a:latin typeface="MV Boli" panose="02000500030200090000" pitchFamily="2" charset="0"/>
                <a:ea typeface="Calibri" panose="020F0502020204030204" pitchFamily="34" charset="0"/>
                <a:cs typeface="MV Boli" panose="02000500030200090000" pitchFamily="2" charset="0"/>
              </a:rPr>
              <a:t>                                                             </a:t>
            </a:r>
            <a:r>
              <a:rPr lang="en-GB" sz="8000" dirty="0">
                <a:solidFill>
                  <a:schemeClr val="bg1"/>
                </a:solidFill>
                <a:effectLst/>
                <a:latin typeface="MV Boli" panose="02000500030200090000" pitchFamily="2" charset="0"/>
                <a:ea typeface="Calibri" panose="020F0502020204030204" pitchFamily="34" charset="0"/>
                <a:cs typeface="MV Boli" panose="02000500030200090000" pitchFamily="2" charset="0"/>
              </a:rPr>
              <a:t>THE AUTHOR: Amelia Ratman</a:t>
            </a:r>
            <a:endParaRPr lang="pl-PL" sz="8000" dirty="0">
              <a:solidFill>
                <a:schemeClr val="bg1"/>
              </a:solidFill>
              <a:effectLst/>
              <a:latin typeface="MV Boli" panose="02000500030200090000" pitchFamily="2" charset="0"/>
              <a:ea typeface="Calibri" panose="020F0502020204030204" pitchFamily="34" charset="0"/>
              <a:cs typeface="MV Boli" panose="02000500030200090000" pitchFamily="2" charset="0"/>
            </a:endParaRPr>
          </a:p>
          <a:p>
            <a:endParaRPr lang="pl-PL" sz="1800" dirty="0"/>
          </a:p>
        </p:txBody>
      </p:sp>
    </p:spTree>
    <p:extLst>
      <p:ext uri="{BB962C8B-B14F-4D97-AF65-F5344CB8AC3E}">
        <p14:creationId xmlns:p14="http://schemas.microsoft.com/office/powerpoint/2010/main" val="584515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pic>
        <p:nvPicPr>
          <p:cNvPr id="7" name="Symbol zastępczy zawartości 4">
            <a:extLst>
              <a:ext uri="{FF2B5EF4-FFF2-40B4-BE49-F238E27FC236}">
                <a16:creationId xmlns:a16="http://schemas.microsoft.com/office/drawing/2014/main" id="{D863070A-6B31-43A5-9FB2-58A41ACEDEFC}"/>
              </a:ext>
            </a:extLst>
          </p:cNvPr>
          <p:cNvPicPr>
            <a:picLocks noGrp="1" noChangeAspect="1"/>
          </p:cNvPicPr>
          <p:nvPr>
            <p:ph idx="1"/>
          </p:nvPr>
        </p:nvPicPr>
        <p:blipFill>
          <a:blip r:embed="rId2"/>
          <a:stretch>
            <a:fillRect/>
          </a:stretch>
        </p:blipFill>
        <p:spPr>
          <a:xfrm>
            <a:off x="5170917" y="2462970"/>
            <a:ext cx="6838095" cy="1657143"/>
          </a:xfrm>
          <a:prstGeom prst="rect">
            <a:avLst/>
          </a:prstGeom>
        </p:spPr>
      </p:pic>
      <p:sp>
        <p:nvSpPr>
          <p:cNvPr id="3" name="Symbol zastępczy zawartości 2">
            <a:extLst>
              <a:ext uri="{FF2B5EF4-FFF2-40B4-BE49-F238E27FC236}">
                <a16:creationId xmlns:a16="http://schemas.microsoft.com/office/drawing/2014/main" id="{2302ED93-3259-46C8-AA92-B893922F7D30}"/>
              </a:ext>
            </a:extLst>
          </p:cNvPr>
          <p:cNvSpPr>
            <a:spLocks noGrp="1"/>
          </p:cNvSpPr>
          <p:nvPr>
            <p:ph idx="4294967295"/>
          </p:nvPr>
        </p:nvSpPr>
        <p:spPr>
          <a:xfrm>
            <a:off x="492899" y="2357298"/>
            <a:ext cx="4678017" cy="3384550"/>
          </a:xfrm>
        </p:spPr>
        <p:txBody>
          <a:bodyPr>
            <a:normAutofit/>
          </a:bodyPr>
          <a:lstStyle/>
          <a:p>
            <a:pPr marL="0" indent="0">
              <a:spcAft>
                <a:spcPts val="800"/>
              </a:spcAft>
              <a:buNone/>
            </a:pPr>
            <a:r>
              <a:rPr lang="en-US" sz="8000" dirty="0"/>
              <a:t>WORD</a:t>
            </a:r>
            <a:br>
              <a:rPr lang="en-US" sz="8000" dirty="0"/>
            </a:br>
            <a:r>
              <a:rPr lang="en-US" sz="8000" dirty="0"/>
              <a:t>PUZZLES</a:t>
            </a:r>
            <a:endParaRPr lang="pl-PL" sz="8000" dirty="0">
              <a:effectLst/>
              <a:latin typeface="MV Boli" panose="02000500030200090000" pitchFamily="2" charset="0"/>
              <a:ea typeface="Calibri" panose="020F0502020204030204" pitchFamily="34" charset="0"/>
              <a:cs typeface="MV Boli" panose="02000500030200090000" pitchFamily="2" charset="0"/>
            </a:endParaRPr>
          </a:p>
          <a:p>
            <a:endParaRPr lang="pl-PL" sz="1800" dirty="0"/>
          </a:p>
        </p:txBody>
      </p:sp>
      <p:pic>
        <p:nvPicPr>
          <p:cNvPr id="5" name="Obraz 4">
            <a:extLst>
              <a:ext uri="{FF2B5EF4-FFF2-40B4-BE49-F238E27FC236}">
                <a16:creationId xmlns:a16="http://schemas.microsoft.com/office/drawing/2014/main" id="{96976E60-95CC-49F5-B0D5-7121B8C143D8}"/>
              </a:ext>
            </a:extLst>
          </p:cNvPr>
          <p:cNvPicPr>
            <a:picLocks noChangeAspect="1"/>
          </p:cNvPicPr>
          <p:nvPr/>
        </p:nvPicPr>
        <p:blipFill>
          <a:blip r:embed="rId3"/>
          <a:stretch>
            <a:fillRect/>
          </a:stretch>
        </p:blipFill>
        <p:spPr>
          <a:xfrm>
            <a:off x="931070" y="535257"/>
            <a:ext cx="3209524" cy="1380952"/>
          </a:xfrm>
          <a:prstGeom prst="rect">
            <a:avLst/>
          </a:prstGeom>
        </p:spPr>
      </p:pic>
      <p:pic>
        <p:nvPicPr>
          <p:cNvPr id="6" name="Obraz 5">
            <a:extLst>
              <a:ext uri="{FF2B5EF4-FFF2-40B4-BE49-F238E27FC236}">
                <a16:creationId xmlns:a16="http://schemas.microsoft.com/office/drawing/2014/main" id="{F1328DF0-CF05-42C1-98A4-15C2AC97BB34}"/>
              </a:ext>
            </a:extLst>
          </p:cNvPr>
          <p:cNvPicPr>
            <a:picLocks noChangeAspect="1"/>
          </p:cNvPicPr>
          <p:nvPr/>
        </p:nvPicPr>
        <p:blipFill>
          <a:blip r:embed="rId4"/>
          <a:stretch>
            <a:fillRect/>
          </a:stretch>
        </p:blipFill>
        <p:spPr>
          <a:xfrm>
            <a:off x="5170916" y="535257"/>
            <a:ext cx="6565629" cy="1313124"/>
          </a:xfrm>
          <a:prstGeom prst="rect">
            <a:avLst/>
          </a:prstGeom>
        </p:spPr>
      </p:pic>
      <p:pic>
        <p:nvPicPr>
          <p:cNvPr id="9" name="Obraz 8">
            <a:extLst>
              <a:ext uri="{FF2B5EF4-FFF2-40B4-BE49-F238E27FC236}">
                <a16:creationId xmlns:a16="http://schemas.microsoft.com/office/drawing/2014/main" id="{E4760BC3-BFC8-4703-8350-313148A0A013}"/>
              </a:ext>
            </a:extLst>
          </p:cNvPr>
          <p:cNvPicPr>
            <a:picLocks noChangeAspect="1"/>
          </p:cNvPicPr>
          <p:nvPr/>
        </p:nvPicPr>
        <p:blipFill>
          <a:blip r:embed="rId5"/>
          <a:stretch>
            <a:fillRect/>
          </a:stretch>
        </p:blipFill>
        <p:spPr>
          <a:xfrm>
            <a:off x="490648" y="5009619"/>
            <a:ext cx="7753694" cy="1464460"/>
          </a:xfrm>
          <a:prstGeom prst="rect">
            <a:avLst/>
          </a:prstGeom>
        </p:spPr>
      </p:pic>
      <p:pic>
        <p:nvPicPr>
          <p:cNvPr id="10" name="Obraz 9">
            <a:extLst>
              <a:ext uri="{FF2B5EF4-FFF2-40B4-BE49-F238E27FC236}">
                <a16:creationId xmlns:a16="http://schemas.microsoft.com/office/drawing/2014/main" id="{692850AF-6535-4E42-BCC6-14EC3FF76473}"/>
              </a:ext>
            </a:extLst>
          </p:cNvPr>
          <p:cNvPicPr>
            <a:picLocks noChangeAspect="1"/>
          </p:cNvPicPr>
          <p:nvPr/>
        </p:nvPicPr>
        <p:blipFill>
          <a:blip r:embed="rId6"/>
          <a:stretch>
            <a:fillRect/>
          </a:stretch>
        </p:blipFill>
        <p:spPr>
          <a:xfrm>
            <a:off x="1245705" y="5231452"/>
            <a:ext cx="837197" cy="1020793"/>
          </a:xfrm>
          <a:prstGeom prst="rect">
            <a:avLst/>
          </a:prstGeom>
        </p:spPr>
      </p:pic>
      <p:pic>
        <p:nvPicPr>
          <p:cNvPr id="11" name="Obraz 10">
            <a:extLst>
              <a:ext uri="{FF2B5EF4-FFF2-40B4-BE49-F238E27FC236}">
                <a16:creationId xmlns:a16="http://schemas.microsoft.com/office/drawing/2014/main" id="{61FF8E8B-EBCB-4D7A-BC7C-C6E691CF33E0}"/>
              </a:ext>
            </a:extLst>
          </p:cNvPr>
          <p:cNvPicPr>
            <a:picLocks noChangeAspect="1"/>
          </p:cNvPicPr>
          <p:nvPr/>
        </p:nvPicPr>
        <p:blipFill>
          <a:blip r:embed="rId7"/>
          <a:stretch>
            <a:fillRect/>
          </a:stretch>
        </p:blipFill>
        <p:spPr>
          <a:xfrm>
            <a:off x="8462753" y="4493282"/>
            <a:ext cx="3546259" cy="1476340"/>
          </a:xfrm>
          <a:prstGeom prst="rect">
            <a:avLst/>
          </a:prstGeom>
        </p:spPr>
      </p:pic>
    </p:spTree>
    <p:extLst>
      <p:ext uri="{BB962C8B-B14F-4D97-AF65-F5344CB8AC3E}">
        <p14:creationId xmlns:p14="http://schemas.microsoft.com/office/powerpoint/2010/main" val="139392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20">
          <a:fgClr>
            <a:srgbClr val="FF0000"/>
          </a:fgClr>
          <a:bgClr>
            <a:srgbClr val="FF6600"/>
          </a:bgClr>
        </a:patt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97E88D6-20EA-4E97-BB7E-CAF634665FF0}"/>
              </a:ext>
            </a:extLst>
          </p:cNvPr>
          <p:cNvSpPr>
            <a:spLocks noGrp="1"/>
          </p:cNvSpPr>
          <p:nvPr>
            <p:ph type="title"/>
          </p:nvPr>
        </p:nvSpPr>
        <p:spPr>
          <a:xfrm>
            <a:off x="1208263" y="75574"/>
            <a:ext cx="10353761" cy="1326321"/>
          </a:xfrm>
        </p:spPr>
        <p:txBody>
          <a:bodyPr/>
          <a:lstStyle/>
          <a:p>
            <a:r>
              <a:rPr lang="pl-PL" dirty="0"/>
              <a:t>The school building </a:t>
            </a:r>
            <a:br>
              <a:rPr lang="pl-PL" dirty="0"/>
            </a:br>
            <a:r>
              <a:rPr lang="pl-PL" dirty="0"/>
              <a:t>(23 KILIŃSKIEGO STREET)</a:t>
            </a:r>
          </a:p>
        </p:txBody>
      </p:sp>
      <p:pic>
        <p:nvPicPr>
          <p:cNvPr id="5" name="Symbol zastępczy zawartości 4">
            <a:extLst>
              <a:ext uri="{FF2B5EF4-FFF2-40B4-BE49-F238E27FC236}">
                <a16:creationId xmlns:a16="http://schemas.microsoft.com/office/drawing/2014/main" id="{4EDAB888-8C50-4831-85F1-FDD2DF1833A6}"/>
              </a:ext>
            </a:extLst>
          </p:cNvPr>
          <p:cNvPicPr>
            <a:picLocks noGrp="1" noChangeAspect="1"/>
          </p:cNvPicPr>
          <p:nvPr>
            <p:ph idx="1"/>
          </p:nvPr>
        </p:nvPicPr>
        <p:blipFill>
          <a:blip r:embed="rId2"/>
          <a:stretch>
            <a:fillRect/>
          </a:stretch>
        </p:blipFill>
        <p:spPr>
          <a:xfrm>
            <a:off x="2083009" y="2085738"/>
            <a:ext cx="8604268" cy="3522730"/>
          </a:xfrm>
        </p:spPr>
      </p:pic>
      <p:sp>
        <p:nvSpPr>
          <p:cNvPr id="6" name="pole tekstowe 5">
            <a:extLst>
              <a:ext uri="{FF2B5EF4-FFF2-40B4-BE49-F238E27FC236}">
                <a16:creationId xmlns:a16="http://schemas.microsoft.com/office/drawing/2014/main" id="{927E3A56-63CE-4A72-BC80-58177D11EDA5}"/>
              </a:ext>
            </a:extLst>
          </p:cNvPr>
          <p:cNvSpPr txBox="1"/>
          <p:nvPr/>
        </p:nvSpPr>
        <p:spPr>
          <a:xfrm>
            <a:off x="6927742" y="6292312"/>
            <a:ext cx="4634282" cy="461665"/>
          </a:xfrm>
          <a:prstGeom prst="rect">
            <a:avLst/>
          </a:prstGeom>
          <a:noFill/>
        </p:spPr>
        <p:txBody>
          <a:bodyPr wrap="square" rtlCol="0">
            <a:spAutoFit/>
          </a:bodyPr>
          <a:lstStyle/>
          <a:p>
            <a:r>
              <a:rPr lang="pl-PL" sz="2400" b="1" dirty="0"/>
              <a:t>The author: Milena Gil VII D</a:t>
            </a:r>
          </a:p>
        </p:txBody>
      </p:sp>
    </p:spTree>
    <p:extLst>
      <p:ext uri="{BB962C8B-B14F-4D97-AF65-F5344CB8AC3E}">
        <p14:creationId xmlns:p14="http://schemas.microsoft.com/office/powerpoint/2010/main" val="3705237474"/>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4.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5.xml><?xml version="1.0" encoding="utf-8"?>
<a:theme xmlns:a="http://schemas.openxmlformats.org/drawingml/2006/main" name="Przycinanie">
  <a:themeElements>
    <a:clrScheme name="Przycinanie">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Przycinanie">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rzycinani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6.xml><?xml version="1.0" encoding="utf-8"?>
<a:theme xmlns:a="http://schemas.openxmlformats.org/drawingml/2006/main" name="Głębokość">
  <a:themeElements>
    <a:clrScheme name="Głębokość">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Głębokość">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łębokość">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7.xml><?xml version="1.0" encoding="utf-8"?>
<a:theme xmlns:a="http://schemas.openxmlformats.org/drawingml/2006/main" name="1_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8.xml><?xml version="1.0" encoding="utf-8"?>
<a:theme xmlns:a="http://schemas.openxmlformats.org/drawingml/2006/main" name="Kropla">
  <a:themeElements>
    <a:clrScheme name="Kropl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Krop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op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Integral</Template>
  <TotalTime>213</TotalTime>
  <Words>991</Words>
  <Application>Microsoft Macintosh PowerPoint</Application>
  <PresentationFormat>Panoramiczny</PresentationFormat>
  <Paragraphs>79</Paragraphs>
  <Slides>14</Slides>
  <Notes>0</Notes>
  <HiddenSlides>0</HiddenSlides>
  <MMClips>0</MMClips>
  <ScaleCrop>false</ScaleCrop>
  <HeadingPairs>
    <vt:vector size="6" baseType="variant">
      <vt:variant>
        <vt:lpstr>Używane czcionki</vt:lpstr>
      </vt:variant>
      <vt:variant>
        <vt:i4>18</vt:i4>
      </vt:variant>
      <vt:variant>
        <vt:lpstr>Motyw</vt:lpstr>
      </vt:variant>
      <vt:variant>
        <vt:i4>8</vt:i4>
      </vt:variant>
      <vt:variant>
        <vt:lpstr>Tytuły slajdów</vt:lpstr>
      </vt:variant>
      <vt:variant>
        <vt:i4>14</vt:i4>
      </vt:variant>
    </vt:vector>
  </HeadingPairs>
  <TitlesOfParts>
    <vt:vector size="40" baseType="lpstr">
      <vt:lpstr>Arial</vt:lpstr>
      <vt:lpstr>Bodoni MT Poster Compressed</vt:lpstr>
      <vt:lpstr>Bookman Old Style</vt:lpstr>
      <vt:lpstr>Browallia New</vt:lpstr>
      <vt:lpstr>Calibri</vt:lpstr>
      <vt:lpstr>Calibri Light</vt:lpstr>
      <vt:lpstr>Candara</vt:lpstr>
      <vt:lpstr>Chiller</vt:lpstr>
      <vt:lpstr>Corbel</vt:lpstr>
      <vt:lpstr>Franklin Gothic Book</vt:lpstr>
      <vt:lpstr>MV Boli</vt:lpstr>
      <vt:lpstr>Rockwell</vt:lpstr>
      <vt:lpstr>Segoe UI</vt:lpstr>
      <vt:lpstr>Segoe UI Emoji</vt:lpstr>
      <vt:lpstr>Symbol</vt:lpstr>
      <vt:lpstr>Trebuchet MS</vt:lpstr>
      <vt:lpstr>Tw Cen MT</vt:lpstr>
      <vt:lpstr>Wingdings 3</vt:lpstr>
      <vt:lpstr>Motyw pakietu Office</vt:lpstr>
      <vt:lpstr>Faseta</vt:lpstr>
      <vt:lpstr>Berlin</vt:lpstr>
      <vt:lpstr>Damask</vt:lpstr>
      <vt:lpstr>Przycinanie</vt:lpstr>
      <vt:lpstr>Głębokość</vt:lpstr>
      <vt:lpstr>1_Faseta</vt:lpstr>
      <vt:lpstr>Kropla</vt:lpstr>
      <vt:lpstr>Prezentacja programu PowerPoint</vt:lpstr>
      <vt:lpstr>          Our school     The school was established in 1986. The headmaster of our school is Mrs Beata Miler-Kornicka. There are 800 students and 60 teachers in our school. The school consists of two buildings, which are big and modern. Inside the buildings there are gyms, IT suites, science labs, language classrooms, geography classrooms and many other classrooms where we learn Polish, maths or biology. All classrooms are well-equipped: there are new computers, interactive boards, microscopes, educational posters and new furniture. There is also a huge school canteen in one of the buildings. There are places in the school where students can talk, eat, play board games or table tennis during breaks. After lessons, we can participate in extracurricular activities to play handball or football, learn languages, art and craft, dance or swim. Our handball and football teams win a lot of competitions in Poland and abroad. The students can take part in different subject contests or projects. The projects are usually about environment protection, violence, addictions and a healthy lifestyle. Sometimes there are charity events in our school during which students and their parents can take part in lotteries, buy home-made decorations, desserts or fresh squeezed juice and watch performances of many talented students. Welcome to visit our website!    The author: JULIA PAWLAK VIIC </vt:lpstr>
      <vt:lpstr>Crossword</vt:lpstr>
      <vt:lpstr>JANUSZ KORCZAK in poetry</vt:lpstr>
      <vt:lpstr>Board Game</vt:lpstr>
      <vt:lpstr>Prezentacja programu PowerPoint</vt:lpstr>
      <vt:lpstr>RHYMES   ABOUT   SOME   TEACHERS   😊 </vt:lpstr>
      <vt:lpstr>Prezentacja programu PowerPoint</vt:lpstr>
      <vt:lpstr>The school building  (23 KILIŃSKIEGO STREET)</vt:lpstr>
      <vt:lpstr>OuR school IN POETRY</vt:lpstr>
      <vt:lpstr>OuR school IN POETRY</vt:lpstr>
      <vt:lpstr>The school building  (4 Konarskiego street)</vt:lpstr>
      <vt:lpstr>The school building  (4 Konarskiego street)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Alina Kurczaczek</dc:creator>
  <cp:lastModifiedBy>Anna Chęś</cp:lastModifiedBy>
  <cp:revision>23</cp:revision>
  <dcterms:created xsi:type="dcterms:W3CDTF">2021-05-04T13:04:14Z</dcterms:created>
  <dcterms:modified xsi:type="dcterms:W3CDTF">2021-05-25T11:25:57Z</dcterms:modified>
</cp:coreProperties>
</file>