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7" r:id="rId17"/>
    <p:sldId id="278" r:id="rId18"/>
    <p:sldId id="279" r:id="rId19"/>
    <p:sldId id="280" r:id="rId20"/>
    <p:sldId id="281" r:id="rId21"/>
    <p:sldId id="272" r:id="rId22"/>
    <p:sldId id="273" r:id="rId23"/>
    <p:sldId id="274" r:id="rId24"/>
    <p:sldId id="282" r:id="rId25"/>
    <p:sldId id="283" r:id="rId26"/>
    <p:sldId id="275" r:id="rId27"/>
    <p:sldId id="285" r:id="rId28"/>
    <p:sldId id="286" r:id="rId29"/>
    <p:sldId id="27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97F6EB-DB12-4379-953E-C08583290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8C8174E-D861-4631-9A22-41FF881A1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038FA21-C0F4-432F-A7CD-0951B5DC7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27543-A3F1-4846-9B23-45B8825EB157}" type="datetimeFigureOut">
              <a:rPr lang="pl-PL" smtClean="0"/>
              <a:t>31.05.2021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C05934D-8A8B-47B2-A80F-33CC33E2D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9100DEF-8AA2-4870-8159-13A5430D9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145A-988F-4D54-86DA-A59AC73A0F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577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2A0828-9A03-487D-AD26-6E7BF9866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990E768-FA8B-47B0-A2A6-DF48D8DAE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FC2A5C2-5570-4E53-B8E6-1BC05E317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27543-A3F1-4846-9B23-45B8825EB157}" type="datetimeFigureOut">
              <a:rPr lang="pl-PL" smtClean="0"/>
              <a:t>31.05.2021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1210F6F-B41E-4618-81C6-CCAC27688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22FBD27-F8FF-49C2-988E-030DB9291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145A-988F-4D54-86DA-A59AC73A0F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047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3F192F1-976F-41EF-804F-E720616015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8F0AAFB-F364-4B69-94A9-4813C25A3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43BA3AA-C6DB-431A-800D-A6A4A00EC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27543-A3F1-4846-9B23-45B8825EB157}" type="datetimeFigureOut">
              <a:rPr lang="pl-PL" smtClean="0"/>
              <a:t>31.05.2021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C12255B-FA60-4485-86FF-FDB0C00FD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461F205-FD41-47DA-BCDE-5B140AB69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145A-988F-4D54-86DA-A59AC73A0F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690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F06A69-FFCE-486F-A01A-09B24A339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4110AB-0A6F-4305-B300-D3DF25890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DAB2440-331A-4EF6-B032-42E3B8FC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27543-A3F1-4846-9B23-45B8825EB157}" type="datetimeFigureOut">
              <a:rPr lang="pl-PL" smtClean="0"/>
              <a:t>31.05.2021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72C5B5A-A2DC-4E35-B90C-8259C4EF0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EBF0793-B63A-4194-B885-0013CECE8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145A-988F-4D54-86DA-A59AC73A0F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6771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0A98C0-9587-4475-BBFE-E516894E8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68211C4-4962-4746-A14D-EDE6E4BC3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D6B1BB3-6D6C-4B1E-87A5-13BE0BDFC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27543-A3F1-4846-9B23-45B8825EB157}" type="datetimeFigureOut">
              <a:rPr lang="pl-PL" smtClean="0"/>
              <a:t>31.05.2021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416AFE9-9764-4C3D-B75F-CFF82AE8E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8618B9D-AE3E-43D3-8E2E-DC816E26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145A-988F-4D54-86DA-A59AC73A0F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291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58251A-6946-4B26-8B1C-98DEB1102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DB84D0-252D-4FEB-B345-78B586CA0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2AFC594-FC21-4FE8-884D-F6C126000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9AB4B13-5497-434C-A15E-F7FFB5BC5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27543-A3F1-4846-9B23-45B8825EB157}" type="datetimeFigureOut">
              <a:rPr lang="pl-PL" smtClean="0"/>
              <a:t>31.05.2021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DC23B1E-B67D-428E-974B-5F6E1F691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B35A6BE-9A3A-4FB2-83C2-19E11D2EA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145A-988F-4D54-86DA-A59AC73A0F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93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196A0A-BA27-40E3-9DBE-4566F2BF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9544B57-2663-405F-913E-C75B33E5E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EA244D2-E0BB-4656-B161-FA02AC64C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0A05E51-F7DB-4272-8470-D36B67094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4BBA5F3-ABBB-4B6F-83DE-1748D96C06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D947B76-BEC5-493C-A390-85D78EC0F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27543-A3F1-4846-9B23-45B8825EB157}" type="datetimeFigureOut">
              <a:rPr lang="pl-PL" smtClean="0"/>
              <a:t>31.05.2021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25F7FE0-A580-4A85-AFE0-F637E6672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C4441EC-2188-4C22-BBE5-86D45987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145A-988F-4D54-86DA-A59AC73A0F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907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0BC12C-2FEA-4487-887F-3E0563F79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A3B5900-5685-4C83-B533-8576F55BF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27543-A3F1-4846-9B23-45B8825EB157}" type="datetimeFigureOut">
              <a:rPr lang="pl-PL" smtClean="0"/>
              <a:t>31.05.2021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2FE0E84-C29C-46D5-9D37-E13993F2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A2502A7-479C-48E1-8F42-9F48480F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145A-988F-4D54-86DA-A59AC73A0F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4484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B92C98F-52DF-4A5F-B33E-541A14CD0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27543-A3F1-4846-9B23-45B8825EB157}" type="datetimeFigureOut">
              <a:rPr lang="pl-PL" smtClean="0"/>
              <a:t>31.05.2021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29D58C1-9952-4060-A9A4-4062D9DB6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CFE371C-5004-4D0F-B808-8E5033CF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145A-988F-4D54-86DA-A59AC73A0F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4280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7EB8D3-F020-457B-BECB-60D05BD16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76AF54-E465-489C-8567-354E91BCE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583F8FE-2B10-4CDD-B85A-EF9AED76C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119986D-FF04-4F21-BE03-32B873559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27543-A3F1-4846-9B23-45B8825EB157}" type="datetimeFigureOut">
              <a:rPr lang="pl-PL" smtClean="0"/>
              <a:t>31.05.2021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ED0B5F8-2CFC-49B1-9765-7DE0F6102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80A309E-E4E6-49CE-AE31-5ECDEFC83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145A-988F-4D54-86DA-A59AC73A0F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451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7EA24A-FE32-4B44-BEB5-BD9DF9A06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1D33E97-956F-493A-8147-5FC183934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E95B9D3-677B-459B-AC45-59669E137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D5D972A-480C-4DD2-983B-49AD653FA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27543-A3F1-4846-9B23-45B8825EB157}" type="datetimeFigureOut">
              <a:rPr lang="pl-PL" smtClean="0"/>
              <a:t>31.05.2021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1EE1B1F-F911-4314-ADFF-3090CCB31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3FEBCA7-670E-4867-801D-20706AA6B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145A-988F-4D54-86DA-A59AC73A0F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54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tx2">
                <a:lumMod val="5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D3E2804-ED51-4348-8F2F-1FAE3E2AA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22681F3-9332-4192-A235-6DA5CD342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F31D874-9798-4CA5-A2F8-E87C5F02BD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27543-A3F1-4846-9B23-45B8825EB157}" type="datetimeFigureOut">
              <a:rPr lang="pl-PL" smtClean="0"/>
              <a:t>31.05.2021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E29D94F-6C4E-4C67-8FC8-30F2787E4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8A21E11-611B-42CA-BEE4-6266D3F09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6145A-988F-4D54-86DA-A59AC73A0F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687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2822079-AB3F-49E1-B872-AB18C03E846D}"/>
              </a:ext>
            </a:extLst>
          </p:cNvPr>
          <p:cNvSpPr txBox="1"/>
          <p:nvPr/>
        </p:nvSpPr>
        <p:spPr>
          <a:xfrm>
            <a:off x="872836" y="474345"/>
            <a:ext cx="96012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Drodzy czytelnicy </a:t>
            </a:r>
          </a:p>
          <a:p>
            <a:pPr algn="just"/>
            <a:r>
              <a:rPr lang="pl-PL" sz="200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Dziś ostatnia odsłona kart naszych kronik. Lata 2004-2006, oczywiście obfitowały w wiele wydarzeń. Uczniowie nadal odnosili liczne sukcesy naukowe i sportowe. Jak zwykle stanowili mocny punkt na mapie chojnowskiej kultury, w pamięci widzów zapadły na stałe występy taneczne , wokalne i teatralne. Na licznych konkursach plastycznych cenne nagrody i wyróżnienia otrzymywali nasi czwórkowi artyści.</a:t>
            </a:r>
            <a:br>
              <a:rPr lang="pl-PL" sz="2000" dirty="0"/>
            </a:br>
            <a:r>
              <a:rPr lang="pl-PL" sz="200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SP4 niezmiennie przyciągała wiele ciekawych osób. Uczniowie, rodzice , nauczycieli mogli w jej murach spotkać wybitnych olimpijczyków, literatów i artystów. Dzięki temu nasi absolwenci ,kończyli szkołę podstawową pełni pasji i zainteresowań.</a:t>
            </a:r>
            <a:br>
              <a:rPr lang="pl-PL" sz="2000" dirty="0"/>
            </a:br>
            <a:r>
              <a:rPr lang="pl-PL" sz="200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Wspólną podróż, pełną wspomnień, kończymy na kartach kronik w 2006 roku. Czasy w których żyjemy, spowodowały, że piękne papierowe karty, pełne zdjęć i opisów , zostały wyparte przez ekrany monitorów, smartfonów, laptopów. Teraz o wydarzeniach z życia naszej szkoły informuje strona internetowa. </a:t>
            </a:r>
          </a:p>
          <a:p>
            <a:pPr algn="just"/>
            <a:r>
              <a:rPr lang="pl-PL" sz="200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To nasza wirtualna kronika. Do której odwiedzania serdecznie zapraszamy.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105044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2700149-81DC-40FE-8395-63074351AC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73981" y="1542493"/>
            <a:ext cx="7087340" cy="531550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5118ACC-CCF9-4988-BC55-ABA4D862C3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671316" y="0"/>
            <a:ext cx="5520684" cy="414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40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5E1DF1F-8449-41D3-8FD5-6192C63566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08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BF3FABD-3899-4FA7-B6EC-F2A0261C6B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1009650"/>
            <a:ext cx="7797800" cy="5848350"/>
          </a:xfrm>
          <a:prstGeom prst="rect">
            <a:avLst/>
          </a:prstGeom>
        </p:spPr>
      </p:pic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A660520B-145B-4CD0-ABAE-B2E0FAA2CE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282539" y="0"/>
            <a:ext cx="4909461" cy="368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29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wewnątrz, zdobione&#10;&#10;Opis wygenerowany automatycznie">
            <a:extLst>
              <a:ext uri="{FF2B5EF4-FFF2-40B4-BE49-F238E27FC236}">
                <a16:creationId xmlns:a16="http://schemas.microsoft.com/office/drawing/2014/main" id="{ACEBD0F8-40D5-4F5C-B783-2691CB203D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495300"/>
            <a:ext cx="8483600" cy="6362700"/>
          </a:xfrm>
          <a:prstGeom prst="rect">
            <a:avLst/>
          </a:prstGeom>
        </p:spPr>
      </p:pic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737BAF35-F037-48AE-923E-3B14AA76C9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845299" y="-1"/>
            <a:ext cx="534670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92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wewnątrz, zdobione, malowanie&#10;&#10;Opis wygenerowany automatycznie">
            <a:extLst>
              <a:ext uri="{FF2B5EF4-FFF2-40B4-BE49-F238E27FC236}">
                <a16:creationId xmlns:a16="http://schemas.microsoft.com/office/drawing/2014/main" id="{2AF33D93-859D-424C-90A9-3DF1589024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-1"/>
            <a:ext cx="8191500" cy="6857999"/>
          </a:xfrm>
          <a:prstGeom prst="rect">
            <a:avLst/>
          </a:prstGeom>
        </p:spPr>
      </p:pic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D874B853-6328-44B9-8030-CAA112883D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915274" y="0"/>
            <a:ext cx="4276725" cy="32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54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AA608E2-F12D-4673-9846-BAFCCC0E96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-1"/>
            <a:ext cx="7386221" cy="6262255"/>
          </a:xfrm>
          <a:prstGeom prst="rect">
            <a:avLst/>
          </a:prstGeom>
        </p:spPr>
      </p:pic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84783A96-898E-4DE6-A585-7079FBCF90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241636" y="3145227"/>
            <a:ext cx="4950364" cy="371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30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A2E8C46D-71D4-4A67-9215-282E56C0CF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-1"/>
            <a:ext cx="8060924" cy="6857999"/>
          </a:xfrm>
          <a:prstGeom prst="rect">
            <a:avLst/>
          </a:prstGeom>
        </p:spPr>
      </p:pic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34CE5989-58CF-4E00-9529-C5525D5407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398058" y="-1"/>
            <a:ext cx="4793942" cy="359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77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ED1747B-4829-4BA0-BA69-604E14636A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3B3CBCBD-5288-4C29-88E6-2BAE852C6D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922544" y="0"/>
            <a:ext cx="5269456" cy="395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88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galeria&#10;&#10;Opis wygenerowany automatycznie">
            <a:extLst>
              <a:ext uri="{FF2B5EF4-FFF2-40B4-BE49-F238E27FC236}">
                <a16:creationId xmlns:a16="http://schemas.microsoft.com/office/drawing/2014/main" id="{CE1216A1-5C4E-4EFA-95A7-5CDD74EB53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2750" y="-7961"/>
            <a:ext cx="8151431" cy="6865960"/>
          </a:xfrm>
          <a:prstGeom prst="rect">
            <a:avLst/>
          </a:prstGeom>
        </p:spPr>
      </p:pic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F5799773-CDB2-44DF-B320-CC6E4DF90B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160398" y="0"/>
            <a:ext cx="5031602" cy="377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98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8E33C536-B5D7-48DB-9E42-CFD2399FBE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048000" y="62144"/>
            <a:ext cx="9144000" cy="6858000"/>
          </a:xfrm>
          <a:prstGeom prst="rect">
            <a:avLst/>
          </a:prstGeom>
        </p:spPr>
      </p:pic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C0720622-7FB9-47C5-B317-5B03256617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18368" y="62143"/>
            <a:ext cx="7501632" cy="673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75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astawa stołowa, talerz, naczynia&#10;&#10;Opis wygenerowany automatycznie">
            <a:extLst>
              <a:ext uri="{FF2B5EF4-FFF2-40B4-BE49-F238E27FC236}">
                <a16:creationId xmlns:a16="http://schemas.microsoft.com/office/drawing/2014/main" id="{4AB30C5E-8169-41E9-A0F3-920DA2BDC4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8489" y="1121434"/>
            <a:ext cx="9072979" cy="461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91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EAE6873-A4ED-4CD7-AEF2-A6A00B5C99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096000" y="-1"/>
            <a:ext cx="6096000" cy="685799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CC00936-DCD0-4F3B-AAA4-D7D39205D6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637308"/>
            <a:ext cx="6206836" cy="622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98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601D9FB1-29EC-4612-9628-5F7F589539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8137864" cy="6858000"/>
          </a:xfrm>
          <a:prstGeom prst="rect">
            <a:avLst/>
          </a:prstGeom>
        </p:spPr>
      </p:pic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C5F3EB6A-C6D9-405E-A928-3A4E01D932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078462" y="0"/>
            <a:ext cx="5113537" cy="383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20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90622626-22E1-4F37-BC1B-403D395147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3" y="102648"/>
            <a:ext cx="8880765" cy="6652704"/>
          </a:xfrm>
          <a:prstGeom prst="rect">
            <a:avLst/>
          </a:prstGeom>
        </p:spPr>
      </p:pic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482A8AAC-713E-465C-8E7E-E23DE6F7AB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455410" y="102648"/>
            <a:ext cx="5542625" cy="344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03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wewnątrz, galeria&#10;&#10;Opis wygenerowany automatycznie">
            <a:extLst>
              <a:ext uri="{FF2B5EF4-FFF2-40B4-BE49-F238E27FC236}">
                <a16:creationId xmlns:a16="http://schemas.microsoft.com/office/drawing/2014/main" id="{22E7B141-9BDA-4581-BECE-AB6E637061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3" y="0"/>
            <a:ext cx="7924802" cy="6858000"/>
          </a:xfrm>
          <a:prstGeom prst="rect">
            <a:avLst/>
          </a:prstGeom>
        </p:spPr>
      </p:pic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BE2E7EA3-A64B-4DF8-9BCF-0EFFF0732E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474780" y="-13854"/>
            <a:ext cx="5717220" cy="42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32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wewnątrz&#10;&#10;Opis wygenerowany automatycznie">
            <a:extLst>
              <a:ext uri="{FF2B5EF4-FFF2-40B4-BE49-F238E27FC236}">
                <a16:creationId xmlns:a16="http://schemas.microsoft.com/office/drawing/2014/main" id="{2ED69BF4-A1DD-48D5-B5C6-2FAF475AFF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461854" y="68801"/>
            <a:ext cx="8960530" cy="672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79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F551C7CE-D71C-46E8-B9C5-E061008FB8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526957" y="102090"/>
            <a:ext cx="9516863" cy="675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40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5BB5363-28A2-4C3F-BDBB-70D759FA0A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811480" y="62145"/>
            <a:ext cx="8380519" cy="6285389"/>
          </a:xfrm>
          <a:prstGeom prst="rect">
            <a:avLst/>
          </a:prstGeom>
        </p:spPr>
      </p:pic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8A4C1A0B-5589-43E3-9075-5B054E62F9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3136037"/>
            <a:ext cx="4962617" cy="372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56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6524A29B-0CD6-4E26-94C1-FF2B07C546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846555" y="241916"/>
            <a:ext cx="8498889" cy="637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06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tekst, wewnątrz, kilka&#10;&#10;Opis wygenerowany automatycznie">
            <a:extLst>
              <a:ext uri="{FF2B5EF4-FFF2-40B4-BE49-F238E27FC236}">
                <a16:creationId xmlns:a16="http://schemas.microsoft.com/office/drawing/2014/main" id="{2DD8AA33-5824-4F39-9763-16C4262EE4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8035636" cy="6899058"/>
          </a:xfrm>
          <a:prstGeom prst="rect">
            <a:avLst/>
          </a:prstGeom>
        </p:spPr>
      </p:pic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6379A666-92DB-4472-98AE-9BC708E9AA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341833" y="0"/>
            <a:ext cx="4869402" cy="365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7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tekst&#10;&#10;Opis wygenerowany automatycznie">
            <a:extLst>
              <a:ext uri="{FF2B5EF4-FFF2-40B4-BE49-F238E27FC236}">
                <a16:creationId xmlns:a16="http://schemas.microsoft.com/office/drawing/2014/main" id="{1656832B-A24E-4D35-BC9E-618FED0D90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7827818" cy="6837218"/>
          </a:xfrm>
          <a:prstGeom prst="rect">
            <a:avLst/>
          </a:prstGeom>
        </p:spPr>
      </p:pic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916060B0-41E4-4AD3-991B-FB2EC46E04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039991" y="0"/>
            <a:ext cx="5152009" cy="386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2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stół&#10;&#10;Opis wygenerowany automatycznie">
            <a:extLst>
              <a:ext uri="{FF2B5EF4-FFF2-40B4-BE49-F238E27FC236}">
                <a16:creationId xmlns:a16="http://schemas.microsoft.com/office/drawing/2014/main" id="{7B49A9BE-4AC6-40E9-8A4E-3262E9ACBD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8957" y="1403226"/>
            <a:ext cx="5757169" cy="4317877"/>
          </a:xfrm>
          <a:prstGeom prst="rect">
            <a:avLst/>
          </a:prstGeom>
        </p:spPr>
      </p:pic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423365D1-3A7D-46BC-A2AF-A06BB56701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451074" y="1065321"/>
            <a:ext cx="5782323" cy="433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286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wewnątrz&#10;&#10;Opis wygenerowany automatycznie">
            <a:extLst>
              <a:ext uri="{FF2B5EF4-FFF2-40B4-BE49-F238E27FC236}">
                <a16:creationId xmlns:a16="http://schemas.microsoft.com/office/drawing/2014/main" id="{0A0C50A1-CC01-48F7-8A28-CEF86A7CBD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-2"/>
            <a:ext cx="8562109" cy="6751469"/>
          </a:xfrm>
          <a:prstGeom prst="rect">
            <a:avLst/>
          </a:prstGeom>
        </p:spPr>
      </p:pic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E241D988-C771-420C-B09F-12C076D0A8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640496" y="-1"/>
            <a:ext cx="5551503" cy="416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690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galeria, scena, pomieszczenie&#10;&#10;Opis wygenerowany automatycznie">
            <a:extLst>
              <a:ext uri="{FF2B5EF4-FFF2-40B4-BE49-F238E27FC236}">
                <a16:creationId xmlns:a16="http://schemas.microsoft.com/office/drawing/2014/main" id="{C969AF60-53AE-458F-B140-AAE5FD3697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0"/>
            <a:ext cx="8694199" cy="6858000"/>
          </a:xfrm>
          <a:prstGeom prst="rect">
            <a:avLst/>
          </a:prstGeom>
        </p:spPr>
      </p:pic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DC40F4D3-52FD-4762-879C-EC6598E145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619999" y="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72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8B8C26E-F1EC-409A-A90A-2B532D21F0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-99267"/>
            <a:ext cx="8035636" cy="6735593"/>
          </a:xfrm>
          <a:prstGeom prst="rect">
            <a:avLst/>
          </a:prstGeom>
        </p:spPr>
      </p:pic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A7FC2FEE-6A75-4247-8B65-AFA1B63CD4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261933" y="-99265"/>
            <a:ext cx="4930066" cy="369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46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wewnątrz, galeria, zdobione&#10;&#10;Opis wygenerowany automatycznie">
            <a:extLst>
              <a:ext uri="{FF2B5EF4-FFF2-40B4-BE49-F238E27FC236}">
                <a16:creationId xmlns:a16="http://schemas.microsoft.com/office/drawing/2014/main" id="{73A0D690-5028-4075-A0D8-859FDE9570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0"/>
            <a:ext cx="7989903" cy="6858000"/>
          </a:xfrm>
          <a:prstGeom prst="rect">
            <a:avLst/>
          </a:prstGeom>
        </p:spPr>
      </p:pic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83B594E2-7201-45EB-849D-7668FAC839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031114" y="-1"/>
            <a:ext cx="5160885" cy="387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415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wewnątrz&#10;&#10;Opis wygenerowany automatycznie">
            <a:extLst>
              <a:ext uri="{FF2B5EF4-FFF2-40B4-BE49-F238E27FC236}">
                <a16:creationId xmlns:a16="http://schemas.microsoft.com/office/drawing/2014/main" id="{FE138B57-B257-4869-BA4D-BDF26A4A5B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0"/>
            <a:ext cx="8300621" cy="6858000"/>
          </a:xfrm>
          <a:prstGeom prst="rect">
            <a:avLst/>
          </a:prstGeom>
        </p:spPr>
      </p:pic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76189C05-304C-4D73-8600-5716CFD081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022237" y="0"/>
            <a:ext cx="5169762" cy="38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023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wewnątrz, otwarte&#10;&#10;Opis wygenerowany automatycznie">
            <a:extLst>
              <a:ext uri="{FF2B5EF4-FFF2-40B4-BE49-F238E27FC236}">
                <a16:creationId xmlns:a16="http://schemas.microsoft.com/office/drawing/2014/main" id="{1BDDFFE5-D3D4-4EE2-811C-58DB1F370A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" y="0"/>
            <a:ext cx="7994074" cy="6858000"/>
          </a:xfrm>
          <a:prstGeom prst="rect">
            <a:avLst/>
          </a:prstGeom>
        </p:spPr>
      </p:pic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4975563A-ADBC-46D1-9FDC-235E0E99EA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386220" y="0"/>
            <a:ext cx="4805780" cy="360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468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ściana, wewnątrz&#10;&#10;Opis wygenerowany automatycznie">
            <a:extLst>
              <a:ext uri="{FF2B5EF4-FFF2-40B4-BE49-F238E27FC236}">
                <a16:creationId xmlns:a16="http://schemas.microsoft.com/office/drawing/2014/main" id="{8FFE114B-A694-4674-8760-A27AC20B6D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150000"/>
            <a:ext cx="9144000" cy="6858000"/>
          </a:xfrm>
          <a:prstGeom prst="rect">
            <a:avLst/>
          </a:prstGeom>
        </p:spPr>
      </p:pic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05BEAD06-1862-4674-8D89-B8F0996837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096000" y="1465579"/>
            <a:ext cx="5514974" cy="413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574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wewnątrz, ściana&#10;&#10;Opis wygenerowany automatycznie">
            <a:extLst>
              <a:ext uri="{FF2B5EF4-FFF2-40B4-BE49-F238E27FC236}">
                <a16:creationId xmlns:a16="http://schemas.microsoft.com/office/drawing/2014/main" id="{5E538F96-465C-42DC-8D7B-9254284C03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621436"/>
            <a:ext cx="8315417" cy="6236563"/>
          </a:xfrm>
          <a:prstGeom prst="rect">
            <a:avLst/>
          </a:prstGeom>
        </p:spPr>
      </p:pic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F3BA271A-60B7-4996-B8A4-1C9CD12FEC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735191" y="-17756"/>
            <a:ext cx="5456808" cy="409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587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38206B87-DE44-483F-8FBC-7371828576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883153" y="2876365"/>
            <a:ext cx="5308847" cy="398163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409F1B0-777E-45B5-8EE5-2318CF03AB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" y="-62147"/>
            <a:ext cx="7501631" cy="711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438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4173952B-B7C9-42A7-8A73-F000AFECD5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85276" y="738973"/>
            <a:ext cx="6858000" cy="538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37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8F052614-DB0F-4C2E-8A8D-E1ED69BDEB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533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31A62CA-DF80-48BB-AE7F-6C6E3C5D15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512686"/>
            <a:ext cx="8460419" cy="6345314"/>
          </a:xfrm>
          <a:prstGeom prst="rect">
            <a:avLst/>
          </a:prstGeom>
        </p:spPr>
      </p:pic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D2024CA6-EED8-48B5-8573-1FA5ED6FFC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187952" y="-1"/>
            <a:ext cx="4983332" cy="373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551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galeria, ramka na zdjęcie&#10;&#10;Opis wygenerowany automatycznie">
            <a:extLst>
              <a:ext uri="{FF2B5EF4-FFF2-40B4-BE49-F238E27FC236}">
                <a16:creationId xmlns:a16="http://schemas.microsoft.com/office/drawing/2014/main" id="{4FA65FD8-2BA2-45C4-ABFF-6D5795E0DB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925496"/>
            <a:ext cx="7910004" cy="5932503"/>
          </a:xfrm>
          <a:prstGeom prst="rect">
            <a:avLst/>
          </a:prstGeom>
        </p:spPr>
      </p:pic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E7DF5ADF-D57D-4FAB-BD87-4DE5972C75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568555" y="0"/>
            <a:ext cx="5623445" cy="421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580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48C8532-C975-45AB-971E-F0F3EF2E22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3" y="138543"/>
            <a:ext cx="8936184" cy="671945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9D04776-5DAA-4136-948F-27B82C9F30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481454" y="0"/>
            <a:ext cx="4710545" cy="418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433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wewnątrz&#10;&#10;Opis wygenerowany automatycznie">
            <a:extLst>
              <a:ext uri="{FF2B5EF4-FFF2-40B4-BE49-F238E27FC236}">
                <a16:creationId xmlns:a16="http://schemas.microsoft.com/office/drawing/2014/main" id="{7D0B5E2F-55FA-4ACB-9D8F-F5BA70FFC8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212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wewnątrz&#10;&#10;Opis wygenerowany automatycznie">
            <a:extLst>
              <a:ext uri="{FF2B5EF4-FFF2-40B4-BE49-F238E27FC236}">
                <a16:creationId xmlns:a16="http://schemas.microsoft.com/office/drawing/2014/main" id="{D8F25CAD-4751-4E6E-A749-F12DE7D195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0"/>
            <a:ext cx="10501745" cy="6858000"/>
          </a:xfrm>
          <a:prstGeom prst="rect">
            <a:avLst/>
          </a:prstGeom>
        </p:spPr>
      </p:pic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F1C34B30-C23C-4EE2-B7B9-CAC1C97D3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303818" y="742950"/>
            <a:ext cx="5888182" cy="504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765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tablica suchościerna&#10;&#10;Opis wygenerowany automatycznie">
            <a:extLst>
              <a:ext uri="{FF2B5EF4-FFF2-40B4-BE49-F238E27FC236}">
                <a16:creationId xmlns:a16="http://schemas.microsoft.com/office/drawing/2014/main" id="{E1A64BC0-317B-467F-AD18-A68620EFC5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856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65E637B1-6874-46FD-A837-D6B2403262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091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0E6C29CB-64ED-4579-A477-4067A2194C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6743700" cy="5057775"/>
          </a:xfrm>
          <a:prstGeom prst="rect">
            <a:avLst/>
          </a:prstGeom>
        </p:spPr>
      </p:pic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B55A800F-DA0E-4E99-9CB8-5A1C16DB95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311900" y="2447925"/>
            <a:ext cx="58801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444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tablica suchościerna&#10;&#10;Opis wygenerowany automatycznie">
            <a:extLst>
              <a:ext uri="{FF2B5EF4-FFF2-40B4-BE49-F238E27FC236}">
                <a16:creationId xmlns:a16="http://schemas.microsoft.com/office/drawing/2014/main" id="{C1889F6B-E3B3-49DF-8D22-CD68909D0A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556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C312747F-593D-4EC9-B89E-DEBD91B177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6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wewnątrz, galeria, pomieszczenie&#10;&#10;Opis wygenerowany automatycznie">
            <a:extLst>
              <a:ext uri="{FF2B5EF4-FFF2-40B4-BE49-F238E27FC236}">
                <a16:creationId xmlns:a16="http://schemas.microsoft.com/office/drawing/2014/main" id="{28FD3A26-C9DE-48B7-B104-05E597417C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1104900"/>
            <a:ext cx="7581900" cy="5686425"/>
          </a:xfrm>
          <a:prstGeom prst="rect">
            <a:avLst/>
          </a:prstGeom>
        </p:spPr>
      </p:pic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E3924D7B-78BB-46FE-A243-ED2F726626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940400" y="0"/>
            <a:ext cx="6251600" cy="468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622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0F755468-37DF-40A9-82EE-BD674CD48C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737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tablica suchościerna&#10;&#10;Opis wygenerowany automatycznie">
            <a:extLst>
              <a:ext uri="{FF2B5EF4-FFF2-40B4-BE49-F238E27FC236}">
                <a16:creationId xmlns:a16="http://schemas.microsoft.com/office/drawing/2014/main" id="{5A9344C9-9142-42CD-AF90-6F761084C2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29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AE2F09C1-40D1-417B-BF08-4BD9043F3B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399066" y="2513300"/>
            <a:ext cx="5792934" cy="4344700"/>
          </a:xfrm>
          <a:prstGeom prst="rect">
            <a:avLst/>
          </a:prstGeom>
        </p:spPr>
      </p:pic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FB2DDAE0-8C9B-4985-8DB2-B45D4A2603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0"/>
            <a:ext cx="6853561" cy="514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02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4B61466-798A-4ED5-B6E3-E33446723E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0"/>
            <a:ext cx="7686675" cy="5765006"/>
          </a:xfrm>
          <a:prstGeom prst="rect">
            <a:avLst/>
          </a:prstGeom>
        </p:spPr>
      </p:pic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533D0D76-7442-4FE1-B580-F04C74B48E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096000" y="2287800"/>
            <a:ext cx="6093600" cy="45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35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scena, pomieszczenie, galeria&#10;&#10;Opis wygenerowany automatycznie">
            <a:extLst>
              <a:ext uri="{FF2B5EF4-FFF2-40B4-BE49-F238E27FC236}">
                <a16:creationId xmlns:a16="http://schemas.microsoft.com/office/drawing/2014/main" id="{2B77CACD-FFB1-4705-B85D-C7A04E627D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-1"/>
            <a:ext cx="7829550" cy="5872163"/>
          </a:xfrm>
          <a:prstGeom prst="rect">
            <a:avLst/>
          </a:prstGeom>
        </p:spPr>
      </p:pic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4B6356D8-5DA2-4C6D-A8E2-7A1EAD364F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594235" y="2571750"/>
            <a:ext cx="5597765" cy="419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9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205C4E8-3C10-4A6C-93ED-5D169DF3EE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671512"/>
            <a:ext cx="8248650" cy="618648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63DE170-1A52-4D0C-A45B-98328D13C1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861200" y="0"/>
            <a:ext cx="5330800" cy="399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56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2E457F0-9C03-490A-A317-0D0AC1FF6A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821530"/>
            <a:ext cx="8048625" cy="603646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B1922CE-5C31-4502-88DC-F70BBB786B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848475" y="-2"/>
            <a:ext cx="5343525" cy="400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2391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165</Words>
  <Application>Microsoft Macintosh PowerPoint</Application>
  <PresentationFormat>Panoramiczny</PresentationFormat>
  <Paragraphs>3</Paragraphs>
  <Slides>52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tahoma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 Kamińska</dc:creator>
  <cp:lastModifiedBy>Anna Chęś</cp:lastModifiedBy>
  <cp:revision>13</cp:revision>
  <dcterms:created xsi:type="dcterms:W3CDTF">2021-04-28T11:58:12Z</dcterms:created>
  <dcterms:modified xsi:type="dcterms:W3CDTF">2021-05-31T13:07:08Z</dcterms:modified>
</cp:coreProperties>
</file>